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307" r:id="rId2"/>
    <p:sldId id="317" r:id="rId3"/>
    <p:sldId id="335" r:id="rId4"/>
    <p:sldId id="318" r:id="rId5"/>
    <p:sldId id="320" r:id="rId6"/>
    <p:sldId id="321" r:id="rId7"/>
    <p:sldId id="322" r:id="rId8"/>
    <p:sldId id="336" r:id="rId9"/>
    <p:sldId id="337" r:id="rId10"/>
    <p:sldId id="338" r:id="rId11"/>
    <p:sldId id="343" r:id="rId12"/>
    <p:sldId id="339" r:id="rId13"/>
    <p:sldId id="340" r:id="rId14"/>
    <p:sldId id="341" r:id="rId15"/>
    <p:sldId id="342" r:id="rId16"/>
    <p:sldId id="344" r:id="rId17"/>
    <p:sldId id="345" r:id="rId18"/>
    <p:sldId id="346" r:id="rId19"/>
    <p:sldId id="347" r:id="rId20"/>
    <p:sldId id="348" r:id="rId21"/>
    <p:sldId id="349" r:id="rId22"/>
    <p:sldId id="350" r:id="rId23"/>
    <p:sldId id="351" r:id="rId24"/>
    <p:sldId id="352" r:id="rId25"/>
    <p:sldId id="353" r:id="rId26"/>
    <p:sldId id="354" r:id="rId27"/>
    <p:sldId id="355" r:id="rId28"/>
    <p:sldId id="356" r:id="rId29"/>
    <p:sldId id="357" r:id="rId30"/>
    <p:sldId id="358" r:id="rId31"/>
    <p:sldId id="359" r:id="rId32"/>
    <p:sldId id="360" r:id="rId33"/>
    <p:sldId id="361" r:id="rId34"/>
    <p:sldId id="362" r:id="rId35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990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244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EA30B1-0794-483A-B000-19BE6F80DB30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0"/>
      <dgm:spPr/>
    </dgm:pt>
    <dgm:pt modelId="{AC4D929E-789D-4375-A9D6-120852409193}">
      <dgm:prSet phldrT="[Tekst]" phldr="1"/>
      <dgm:spPr/>
      <dgm:t>
        <a:bodyPr/>
        <a:lstStyle/>
        <a:p>
          <a:endParaRPr lang="pl-PL"/>
        </a:p>
      </dgm:t>
    </dgm:pt>
    <dgm:pt modelId="{D7E0BF6F-E3BC-431B-A84E-2FF5DAD47234}" type="parTrans" cxnId="{097A4DC8-41D6-4B38-8BF4-826015C20B72}">
      <dgm:prSet/>
      <dgm:spPr/>
    </dgm:pt>
    <dgm:pt modelId="{ED4739C6-E821-4265-9E79-3D3561EAD585}" type="sibTrans" cxnId="{097A4DC8-41D6-4B38-8BF4-826015C20B72}">
      <dgm:prSet/>
      <dgm:spPr/>
    </dgm:pt>
    <dgm:pt modelId="{1E1BA58F-9669-4C7B-B670-49DBA9C9755F}">
      <dgm:prSet phldrT="[Tekst]" phldr="1"/>
      <dgm:spPr/>
      <dgm:t>
        <a:bodyPr/>
        <a:lstStyle/>
        <a:p>
          <a:endParaRPr lang="pl-PL"/>
        </a:p>
      </dgm:t>
    </dgm:pt>
    <dgm:pt modelId="{64A56467-8AAE-4C1A-A86E-196F8B2CC2DA}" type="parTrans" cxnId="{02658127-C56F-46CC-980E-225A358380FF}">
      <dgm:prSet/>
      <dgm:spPr/>
    </dgm:pt>
    <dgm:pt modelId="{C7C89BF2-4B4C-43CF-9EEC-F318C6588578}" type="sibTrans" cxnId="{02658127-C56F-46CC-980E-225A358380FF}">
      <dgm:prSet/>
      <dgm:spPr/>
    </dgm:pt>
    <dgm:pt modelId="{84FAFB2D-415B-4AF0-9F69-06251290D386}">
      <dgm:prSet phldrT="[Tekst]" phldr="1"/>
      <dgm:spPr/>
      <dgm:t>
        <a:bodyPr/>
        <a:lstStyle/>
        <a:p>
          <a:endParaRPr lang="pl-PL"/>
        </a:p>
      </dgm:t>
    </dgm:pt>
    <dgm:pt modelId="{67459D3E-B05D-4E5E-A7D1-0FA2A07F31E2}" type="parTrans" cxnId="{8E53A3CC-D733-4246-B821-BF0850124E6C}">
      <dgm:prSet/>
      <dgm:spPr/>
    </dgm:pt>
    <dgm:pt modelId="{AD631D05-98A1-4E54-BA9D-F89C93842A40}" type="sibTrans" cxnId="{8E53A3CC-D733-4246-B821-BF0850124E6C}">
      <dgm:prSet/>
      <dgm:spPr/>
    </dgm:pt>
    <dgm:pt modelId="{4E076237-D72D-4EF6-9FE8-2A27B6F18BAE}" type="pres">
      <dgm:prSet presAssocID="{D7EA30B1-0794-483A-B000-19BE6F80DB30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BBBD6E2-46C4-4B5C-A7A2-6B6C87351526}" type="pres">
      <dgm:prSet presAssocID="{AC4D929E-789D-4375-A9D6-120852409193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D8F8305-BBA5-407F-83F7-7B3298D60A0C}" type="pres">
      <dgm:prSet presAssocID="{AC4D929E-789D-4375-A9D6-120852409193}" presName="gear1srcNode" presStyleLbl="node1" presStyleIdx="0" presStyleCnt="3"/>
      <dgm:spPr/>
      <dgm:t>
        <a:bodyPr/>
        <a:lstStyle/>
        <a:p>
          <a:endParaRPr lang="pl-PL"/>
        </a:p>
      </dgm:t>
    </dgm:pt>
    <dgm:pt modelId="{7CBF581D-79CA-4BA3-AD26-94F0F20742CB}" type="pres">
      <dgm:prSet presAssocID="{AC4D929E-789D-4375-A9D6-120852409193}" presName="gear1dstNode" presStyleLbl="node1" presStyleIdx="0" presStyleCnt="3"/>
      <dgm:spPr/>
      <dgm:t>
        <a:bodyPr/>
        <a:lstStyle/>
        <a:p>
          <a:endParaRPr lang="pl-PL"/>
        </a:p>
      </dgm:t>
    </dgm:pt>
    <dgm:pt modelId="{23B1E970-DA46-4513-8F1C-649740E83821}" type="pres">
      <dgm:prSet presAssocID="{1E1BA58F-9669-4C7B-B670-49DBA9C9755F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AC32C10-F88A-4A24-A803-55F457F29AD2}" type="pres">
      <dgm:prSet presAssocID="{1E1BA58F-9669-4C7B-B670-49DBA9C9755F}" presName="gear2srcNode" presStyleLbl="node1" presStyleIdx="1" presStyleCnt="3"/>
      <dgm:spPr/>
      <dgm:t>
        <a:bodyPr/>
        <a:lstStyle/>
        <a:p>
          <a:endParaRPr lang="pl-PL"/>
        </a:p>
      </dgm:t>
    </dgm:pt>
    <dgm:pt modelId="{5FFA877A-7A05-471C-9274-ACBC03985D79}" type="pres">
      <dgm:prSet presAssocID="{1E1BA58F-9669-4C7B-B670-49DBA9C9755F}" presName="gear2dstNode" presStyleLbl="node1" presStyleIdx="1" presStyleCnt="3"/>
      <dgm:spPr/>
      <dgm:t>
        <a:bodyPr/>
        <a:lstStyle/>
        <a:p>
          <a:endParaRPr lang="pl-PL"/>
        </a:p>
      </dgm:t>
    </dgm:pt>
    <dgm:pt modelId="{89CEE680-96DD-46E5-A2FF-F91920161640}" type="pres">
      <dgm:prSet presAssocID="{84FAFB2D-415B-4AF0-9F69-06251290D386}" presName="gear3" presStyleLbl="node1" presStyleIdx="2" presStyleCnt="3"/>
      <dgm:spPr/>
      <dgm:t>
        <a:bodyPr/>
        <a:lstStyle/>
        <a:p>
          <a:endParaRPr lang="pl-PL"/>
        </a:p>
      </dgm:t>
    </dgm:pt>
    <dgm:pt modelId="{61F0FBE4-56CE-4324-8BA1-02CDF6118332}" type="pres">
      <dgm:prSet presAssocID="{84FAFB2D-415B-4AF0-9F69-06251290D386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89C71A8-F969-49CD-B240-F2E3864B548E}" type="pres">
      <dgm:prSet presAssocID="{84FAFB2D-415B-4AF0-9F69-06251290D386}" presName="gear3srcNode" presStyleLbl="node1" presStyleIdx="2" presStyleCnt="3"/>
      <dgm:spPr/>
      <dgm:t>
        <a:bodyPr/>
        <a:lstStyle/>
        <a:p>
          <a:endParaRPr lang="pl-PL"/>
        </a:p>
      </dgm:t>
    </dgm:pt>
    <dgm:pt modelId="{3C77CA28-939F-42B0-8C5A-4FF41EB35996}" type="pres">
      <dgm:prSet presAssocID="{84FAFB2D-415B-4AF0-9F69-06251290D386}" presName="gear3dstNode" presStyleLbl="node1" presStyleIdx="2" presStyleCnt="3"/>
      <dgm:spPr/>
      <dgm:t>
        <a:bodyPr/>
        <a:lstStyle/>
        <a:p>
          <a:endParaRPr lang="pl-PL"/>
        </a:p>
      </dgm:t>
    </dgm:pt>
    <dgm:pt modelId="{EB82D9EF-A1FA-4B88-A8F0-FC5A3AEBCF3C}" type="pres">
      <dgm:prSet presAssocID="{ED4739C6-E821-4265-9E79-3D3561EAD585}" presName="connector1" presStyleLbl="sibTrans2D1" presStyleIdx="0" presStyleCnt="3"/>
      <dgm:spPr/>
    </dgm:pt>
    <dgm:pt modelId="{DC378B5C-CFC2-42B0-B523-BD01AEEA7EE8}" type="pres">
      <dgm:prSet presAssocID="{C7C89BF2-4B4C-43CF-9EEC-F318C6588578}" presName="connector2" presStyleLbl="sibTrans2D1" presStyleIdx="1" presStyleCnt="3"/>
      <dgm:spPr/>
    </dgm:pt>
    <dgm:pt modelId="{29C9C9B7-809E-48D4-9E4E-350E1A015080}" type="pres">
      <dgm:prSet presAssocID="{AD631D05-98A1-4E54-BA9D-F89C93842A40}" presName="connector3" presStyleLbl="sibTrans2D1" presStyleIdx="2" presStyleCnt="3"/>
      <dgm:spPr/>
    </dgm:pt>
  </dgm:ptLst>
  <dgm:cxnLst>
    <dgm:cxn modelId="{25A8326F-F3B3-4AD0-82AF-A6F6D403CF40}" type="presOf" srcId="{1E1BA58F-9669-4C7B-B670-49DBA9C9755F}" destId="{BAC32C10-F88A-4A24-A803-55F457F29AD2}" srcOrd="1" destOrd="0" presId="urn:microsoft.com/office/officeart/2005/8/layout/gear1"/>
    <dgm:cxn modelId="{2388FBC5-D68C-4909-BEDB-925622FDD883}" type="presOf" srcId="{84FAFB2D-415B-4AF0-9F69-06251290D386}" destId="{61F0FBE4-56CE-4324-8BA1-02CDF6118332}" srcOrd="1" destOrd="0" presId="urn:microsoft.com/office/officeart/2005/8/layout/gear1"/>
    <dgm:cxn modelId="{8965D631-E5A0-4CF1-A879-9B1A2CE40230}" type="presOf" srcId="{AD631D05-98A1-4E54-BA9D-F89C93842A40}" destId="{29C9C9B7-809E-48D4-9E4E-350E1A015080}" srcOrd="0" destOrd="0" presId="urn:microsoft.com/office/officeart/2005/8/layout/gear1"/>
    <dgm:cxn modelId="{CB490D2A-7095-45EC-A2C4-E8874194716C}" type="presOf" srcId="{D7EA30B1-0794-483A-B000-19BE6F80DB30}" destId="{4E076237-D72D-4EF6-9FE8-2A27B6F18BAE}" srcOrd="0" destOrd="0" presId="urn:microsoft.com/office/officeart/2005/8/layout/gear1"/>
    <dgm:cxn modelId="{EB18B941-B40F-4F8A-9327-77E7293195B4}" type="presOf" srcId="{C7C89BF2-4B4C-43CF-9EEC-F318C6588578}" destId="{DC378B5C-CFC2-42B0-B523-BD01AEEA7EE8}" srcOrd="0" destOrd="0" presId="urn:microsoft.com/office/officeart/2005/8/layout/gear1"/>
    <dgm:cxn modelId="{8E53A3CC-D733-4246-B821-BF0850124E6C}" srcId="{D7EA30B1-0794-483A-B000-19BE6F80DB30}" destId="{84FAFB2D-415B-4AF0-9F69-06251290D386}" srcOrd="2" destOrd="0" parTransId="{67459D3E-B05D-4E5E-A7D1-0FA2A07F31E2}" sibTransId="{AD631D05-98A1-4E54-BA9D-F89C93842A40}"/>
    <dgm:cxn modelId="{D2CF3D31-75C7-4315-A6EB-6FC4FB45479A}" type="presOf" srcId="{AC4D929E-789D-4375-A9D6-120852409193}" destId="{7D8F8305-BBA5-407F-83F7-7B3298D60A0C}" srcOrd="1" destOrd="0" presId="urn:microsoft.com/office/officeart/2005/8/layout/gear1"/>
    <dgm:cxn modelId="{A42A4A44-AA2A-4B65-8BBD-E47938A453A7}" type="presOf" srcId="{ED4739C6-E821-4265-9E79-3D3561EAD585}" destId="{EB82D9EF-A1FA-4B88-A8F0-FC5A3AEBCF3C}" srcOrd="0" destOrd="0" presId="urn:microsoft.com/office/officeart/2005/8/layout/gear1"/>
    <dgm:cxn modelId="{F506414A-F3C0-42C0-90D3-78AC194B3DCB}" type="presOf" srcId="{84FAFB2D-415B-4AF0-9F69-06251290D386}" destId="{3C77CA28-939F-42B0-8C5A-4FF41EB35996}" srcOrd="3" destOrd="0" presId="urn:microsoft.com/office/officeart/2005/8/layout/gear1"/>
    <dgm:cxn modelId="{738417D2-A41F-4D97-A948-F416FB22D1CB}" type="presOf" srcId="{1E1BA58F-9669-4C7B-B670-49DBA9C9755F}" destId="{23B1E970-DA46-4513-8F1C-649740E83821}" srcOrd="0" destOrd="0" presId="urn:microsoft.com/office/officeart/2005/8/layout/gear1"/>
    <dgm:cxn modelId="{3303C98C-CA18-4E05-B0E9-E669F43292F9}" type="presOf" srcId="{84FAFB2D-415B-4AF0-9F69-06251290D386}" destId="{89CEE680-96DD-46E5-A2FF-F91920161640}" srcOrd="0" destOrd="0" presId="urn:microsoft.com/office/officeart/2005/8/layout/gear1"/>
    <dgm:cxn modelId="{097A4DC8-41D6-4B38-8BF4-826015C20B72}" srcId="{D7EA30B1-0794-483A-B000-19BE6F80DB30}" destId="{AC4D929E-789D-4375-A9D6-120852409193}" srcOrd="0" destOrd="0" parTransId="{D7E0BF6F-E3BC-431B-A84E-2FF5DAD47234}" sibTransId="{ED4739C6-E821-4265-9E79-3D3561EAD585}"/>
    <dgm:cxn modelId="{51983CC0-0FC6-4040-9E74-2AEA206F30E8}" type="presOf" srcId="{AC4D929E-789D-4375-A9D6-120852409193}" destId="{0BBBD6E2-46C4-4B5C-A7A2-6B6C87351526}" srcOrd="0" destOrd="0" presId="urn:microsoft.com/office/officeart/2005/8/layout/gear1"/>
    <dgm:cxn modelId="{5F30A723-0FA0-497D-9219-AAE637633134}" type="presOf" srcId="{1E1BA58F-9669-4C7B-B670-49DBA9C9755F}" destId="{5FFA877A-7A05-471C-9274-ACBC03985D79}" srcOrd="2" destOrd="0" presId="urn:microsoft.com/office/officeart/2005/8/layout/gear1"/>
    <dgm:cxn modelId="{02658127-C56F-46CC-980E-225A358380FF}" srcId="{D7EA30B1-0794-483A-B000-19BE6F80DB30}" destId="{1E1BA58F-9669-4C7B-B670-49DBA9C9755F}" srcOrd="1" destOrd="0" parTransId="{64A56467-8AAE-4C1A-A86E-196F8B2CC2DA}" sibTransId="{C7C89BF2-4B4C-43CF-9EEC-F318C6588578}"/>
    <dgm:cxn modelId="{1C8EA545-C5D8-484F-98F2-57735DE296E8}" type="presOf" srcId="{AC4D929E-789D-4375-A9D6-120852409193}" destId="{7CBF581D-79CA-4BA3-AD26-94F0F20742CB}" srcOrd="2" destOrd="0" presId="urn:microsoft.com/office/officeart/2005/8/layout/gear1"/>
    <dgm:cxn modelId="{057D21CE-1702-4F66-89D7-84FB61DF4DAC}" type="presOf" srcId="{84FAFB2D-415B-4AF0-9F69-06251290D386}" destId="{E89C71A8-F969-49CD-B240-F2E3864B548E}" srcOrd="2" destOrd="0" presId="urn:microsoft.com/office/officeart/2005/8/layout/gear1"/>
    <dgm:cxn modelId="{CE22C5E7-9CD2-4335-A7E7-28FEEC3F64C1}" type="presParOf" srcId="{4E076237-D72D-4EF6-9FE8-2A27B6F18BAE}" destId="{0BBBD6E2-46C4-4B5C-A7A2-6B6C87351526}" srcOrd="0" destOrd="0" presId="urn:microsoft.com/office/officeart/2005/8/layout/gear1"/>
    <dgm:cxn modelId="{DB7A5617-3342-4EC4-B5F6-A378938984D1}" type="presParOf" srcId="{4E076237-D72D-4EF6-9FE8-2A27B6F18BAE}" destId="{7D8F8305-BBA5-407F-83F7-7B3298D60A0C}" srcOrd="1" destOrd="0" presId="urn:microsoft.com/office/officeart/2005/8/layout/gear1"/>
    <dgm:cxn modelId="{07172F9B-D564-4C65-83A1-B9B69981F362}" type="presParOf" srcId="{4E076237-D72D-4EF6-9FE8-2A27B6F18BAE}" destId="{7CBF581D-79CA-4BA3-AD26-94F0F20742CB}" srcOrd="2" destOrd="0" presId="urn:microsoft.com/office/officeart/2005/8/layout/gear1"/>
    <dgm:cxn modelId="{B1BC6C46-81D5-4920-937B-87DD998EA0B9}" type="presParOf" srcId="{4E076237-D72D-4EF6-9FE8-2A27B6F18BAE}" destId="{23B1E970-DA46-4513-8F1C-649740E83821}" srcOrd="3" destOrd="0" presId="urn:microsoft.com/office/officeart/2005/8/layout/gear1"/>
    <dgm:cxn modelId="{1D8358B5-1185-47F3-885F-4C863EE3DB1E}" type="presParOf" srcId="{4E076237-D72D-4EF6-9FE8-2A27B6F18BAE}" destId="{BAC32C10-F88A-4A24-A803-55F457F29AD2}" srcOrd="4" destOrd="0" presId="urn:microsoft.com/office/officeart/2005/8/layout/gear1"/>
    <dgm:cxn modelId="{2F715B8E-1CF4-4940-920E-EE3C7CBC24E4}" type="presParOf" srcId="{4E076237-D72D-4EF6-9FE8-2A27B6F18BAE}" destId="{5FFA877A-7A05-471C-9274-ACBC03985D79}" srcOrd="5" destOrd="0" presId="urn:microsoft.com/office/officeart/2005/8/layout/gear1"/>
    <dgm:cxn modelId="{2D97EDB1-FC12-4959-822C-6C5217F3585B}" type="presParOf" srcId="{4E076237-D72D-4EF6-9FE8-2A27B6F18BAE}" destId="{89CEE680-96DD-46E5-A2FF-F91920161640}" srcOrd="6" destOrd="0" presId="urn:microsoft.com/office/officeart/2005/8/layout/gear1"/>
    <dgm:cxn modelId="{0F873C78-A140-43C0-A8F3-E23B969FD842}" type="presParOf" srcId="{4E076237-D72D-4EF6-9FE8-2A27B6F18BAE}" destId="{61F0FBE4-56CE-4324-8BA1-02CDF6118332}" srcOrd="7" destOrd="0" presId="urn:microsoft.com/office/officeart/2005/8/layout/gear1"/>
    <dgm:cxn modelId="{B46FE49B-C77B-4C7E-A781-0B08C2E48140}" type="presParOf" srcId="{4E076237-D72D-4EF6-9FE8-2A27B6F18BAE}" destId="{E89C71A8-F969-49CD-B240-F2E3864B548E}" srcOrd="8" destOrd="0" presId="urn:microsoft.com/office/officeart/2005/8/layout/gear1"/>
    <dgm:cxn modelId="{ADFBB5BB-3858-497C-A1FE-25DE95E644AC}" type="presParOf" srcId="{4E076237-D72D-4EF6-9FE8-2A27B6F18BAE}" destId="{3C77CA28-939F-42B0-8C5A-4FF41EB35996}" srcOrd="9" destOrd="0" presId="urn:microsoft.com/office/officeart/2005/8/layout/gear1"/>
    <dgm:cxn modelId="{C4B3DD6C-7D25-4517-BE69-AD9DE031BDA7}" type="presParOf" srcId="{4E076237-D72D-4EF6-9FE8-2A27B6F18BAE}" destId="{EB82D9EF-A1FA-4B88-A8F0-FC5A3AEBCF3C}" srcOrd="10" destOrd="0" presId="urn:microsoft.com/office/officeart/2005/8/layout/gear1"/>
    <dgm:cxn modelId="{888E0BBD-1E31-4B3A-8FC2-EB21844E769D}" type="presParOf" srcId="{4E076237-D72D-4EF6-9FE8-2A27B6F18BAE}" destId="{DC378B5C-CFC2-42B0-B523-BD01AEEA7EE8}" srcOrd="11" destOrd="0" presId="urn:microsoft.com/office/officeart/2005/8/layout/gear1"/>
    <dgm:cxn modelId="{426573DF-1073-4AE7-B679-78FFFD23C0A5}" type="presParOf" srcId="{4E076237-D72D-4EF6-9FE8-2A27B6F18BAE}" destId="{29C9C9B7-809E-48D4-9E4E-350E1A015080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C065D53-AA19-4C08-B4EB-378B8AF61D4E}" type="doc">
      <dgm:prSet loTypeId="urn:microsoft.com/office/officeart/2005/8/layout/hProcess7#1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pl-PL"/>
        </a:p>
      </dgm:t>
    </dgm:pt>
    <dgm:pt modelId="{1E8B4FCA-85B1-4D60-962A-9059F60EF995}">
      <dgm:prSet phldrT="[Tekst]" phldr="1"/>
      <dgm:spPr/>
      <dgm:t>
        <a:bodyPr/>
        <a:lstStyle/>
        <a:p>
          <a:endParaRPr lang="pl-PL"/>
        </a:p>
      </dgm:t>
    </dgm:pt>
    <dgm:pt modelId="{AAB8A96E-C923-4E34-9566-764FD7B519B6}" type="parTrans" cxnId="{E664D3C3-A3ED-4A57-BFB7-FF5234626B5D}">
      <dgm:prSet/>
      <dgm:spPr/>
      <dgm:t>
        <a:bodyPr/>
        <a:lstStyle/>
        <a:p>
          <a:endParaRPr lang="pl-PL"/>
        </a:p>
      </dgm:t>
    </dgm:pt>
    <dgm:pt modelId="{C7537465-DD73-4346-9B95-CEFBA6FADC6B}" type="sibTrans" cxnId="{E664D3C3-A3ED-4A57-BFB7-FF5234626B5D}">
      <dgm:prSet/>
      <dgm:spPr/>
      <dgm:t>
        <a:bodyPr/>
        <a:lstStyle/>
        <a:p>
          <a:endParaRPr lang="pl-PL"/>
        </a:p>
      </dgm:t>
    </dgm:pt>
    <dgm:pt modelId="{35EFA2FF-B38D-403D-B00D-B4EC4D63A9C6}">
      <dgm:prSet phldrT="[Tekst]" phldr="1"/>
      <dgm:spPr/>
      <dgm:t>
        <a:bodyPr/>
        <a:lstStyle/>
        <a:p>
          <a:endParaRPr lang="pl-PL"/>
        </a:p>
      </dgm:t>
    </dgm:pt>
    <dgm:pt modelId="{F3B6FBAC-4C2D-4A46-B786-A68547EF5EC1}" type="parTrans" cxnId="{05E118AD-F4CD-4EC8-9A3A-518FC9E2398F}">
      <dgm:prSet/>
      <dgm:spPr/>
      <dgm:t>
        <a:bodyPr/>
        <a:lstStyle/>
        <a:p>
          <a:endParaRPr lang="pl-PL"/>
        </a:p>
      </dgm:t>
    </dgm:pt>
    <dgm:pt modelId="{7F57C487-DFD8-4B95-A249-3B93A71C00D4}" type="sibTrans" cxnId="{05E118AD-F4CD-4EC8-9A3A-518FC9E2398F}">
      <dgm:prSet/>
      <dgm:spPr/>
      <dgm:t>
        <a:bodyPr/>
        <a:lstStyle/>
        <a:p>
          <a:endParaRPr lang="pl-PL"/>
        </a:p>
      </dgm:t>
    </dgm:pt>
    <dgm:pt modelId="{D0124451-C29C-412E-BD3A-7063D72D78EF}">
      <dgm:prSet phldrT="[Tekst]" phldr="1"/>
      <dgm:spPr/>
      <dgm:t>
        <a:bodyPr/>
        <a:lstStyle/>
        <a:p>
          <a:endParaRPr lang="pl-PL"/>
        </a:p>
      </dgm:t>
    </dgm:pt>
    <dgm:pt modelId="{C33F815A-5F55-4FF8-89AE-3AE693F36DB5}" type="parTrans" cxnId="{17D0C095-BFDC-4466-8CBF-6DEFAED5C9B3}">
      <dgm:prSet/>
      <dgm:spPr/>
      <dgm:t>
        <a:bodyPr/>
        <a:lstStyle/>
        <a:p>
          <a:endParaRPr lang="pl-PL"/>
        </a:p>
      </dgm:t>
    </dgm:pt>
    <dgm:pt modelId="{AD19B8F1-0528-459A-BA72-4DDA36D16563}" type="sibTrans" cxnId="{17D0C095-BFDC-4466-8CBF-6DEFAED5C9B3}">
      <dgm:prSet/>
      <dgm:spPr/>
      <dgm:t>
        <a:bodyPr/>
        <a:lstStyle/>
        <a:p>
          <a:endParaRPr lang="pl-PL"/>
        </a:p>
      </dgm:t>
    </dgm:pt>
    <dgm:pt modelId="{BB7291EA-8F07-402F-BF3B-37B41D74E265}">
      <dgm:prSet phldrT="[Tekst]" phldr="1"/>
      <dgm:spPr/>
      <dgm:t>
        <a:bodyPr/>
        <a:lstStyle/>
        <a:p>
          <a:endParaRPr lang="pl-PL"/>
        </a:p>
      </dgm:t>
    </dgm:pt>
    <dgm:pt modelId="{FE976FF0-6D63-40DE-BCA7-399256C5D074}" type="parTrans" cxnId="{1435E7AC-DBBE-41A1-94E0-202ACFA5A8EA}">
      <dgm:prSet/>
      <dgm:spPr/>
      <dgm:t>
        <a:bodyPr/>
        <a:lstStyle/>
        <a:p>
          <a:endParaRPr lang="pl-PL"/>
        </a:p>
      </dgm:t>
    </dgm:pt>
    <dgm:pt modelId="{CD025BEF-ABC0-40AD-91BD-06344E3C21C3}" type="sibTrans" cxnId="{1435E7AC-DBBE-41A1-94E0-202ACFA5A8EA}">
      <dgm:prSet/>
      <dgm:spPr/>
      <dgm:t>
        <a:bodyPr/>
        <a:lstStyle/>
        <a:p>
          <a:endParaRPr lang="pl-PL"/>
        </a:p>
      </dgm:t>
    </dgm:pt>
    <dgm:pt modelId="{1C32CC81-9276-4359-B597-68822D299668}">
      <dgm:prSet phldrT="[Tekst]" phldr="1"/>
      <dgm:spPr/>
      <dgm:t>
        <a:bodyPr/>
        <a:lstStyle/>
        <a:p>
          <a:endParaRPr lang="pl-PL"/>
        </a:p>
      </dgm:t>
    </dgm:pt>
    <dgm:pt modelId="{73FC94D4-4E6A-46B7-9A22-8FA414EF99E4}" type="parTrans" cxnId="{1D37AAE4-4C37-4005-B950-CFF5192D6C59}">
      <dgm:prSet/>
      <dgm:spPr/>
      <dgm:t>
        <a:bodyPr/>
        <a:lstStyle/>
        <a:p>
          <a:endParaRPr lang="pl-PL"/>
        </a:p>
      </dgm:t>
    </dgm:pt>
    <dgm:pt modelId="{9D47D7C2-0E2F-42DC-8DED-A498C1AAD9A7}" type="sibTrans" cxnId="{1D37AAE4-4C37-4005-B950-CFF5192D6C59}">
      <dgm:prSet/>
      <dgm:spPr/>
      <dgm:t>
        <a:bodyPr/>
        <a:lstStyle/>
        <a:p>
          <a:endParaRPr lang="pl-PL"/>
        </a:p>
      </dgm:t>
    </dgm:pt>
    <dgm:pt modelId="{431E9F8E-E20A-4459-B49B-16B10D4242D5}">
      <dgm:prSet phldrT="[Tekst]" phldr="1"/>
      <dgm:spPr/>
      <dgm:t>
        <a:bodyPr/>
        <a:lstStyle/>
        <a:p>
          <a:endParaRPr lang="pl-PL"/>
        </a:p>
      </dgm:t>
    </dgm:pt>
    <dgm:pt modelId="{C3241092-8E9C-4AA2-9A2B-1EE3CA1BE9CA}" type="parTrans" cxnId="{323D7DC6-808B-4C35-A30D-E4F6F4FE4F08}">
      <dgm:prSet/>
      <dgm:spPr/>
      <dgm:t>
        <a:bodyPr/>
        <a:lstStyle/>
        <a:p>
          <a:endParaRPr lang="pl-PL"/>
        </a:p>
      </dgm:t>
    </dgm:pt>
    <dgm:pt modelId="{2D24B662-BCD0-447B-B225-50161E58B1E2}" type="sibTrans" cxnId="{323D7DC6-808B-4C35-A30D-E4F6F4FE4F08}">
      <dgm:prSet/>
      <dgm:spPr/>
      <dgm:t>
        <a:bodyPr/>
        <a:lstStyle/>
        <a:p>
          <a:endParaRPr lang="pl-PL"/>
        </a:p>
      </dgm:t>
    </dgm:pt>
    <dgm:pt modelId="{C839620D-7076-47DF-97E2-786BF289A9EC}" type="pres">
      <dgm:prSet presAssocID="{0C065D53-AA19-4C08-B4EB-378B8AF61D4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0DF1525-90F2-42F3-8675-6AFE48B5BE8F}" type="pres">
      <dgm:prSet presAssocID="{1E8B4FCA-85B1-4D60-962A-9059F60EF995}" presName="compositeNode" presStyleCnt="0">
        <dgm:presLayoutVars>
          <dgm:bulletEnabled val="1"/>
        </dgm:presLayoutVars>
      </dgm:prSet>
      <dgm:spPr/>
    </dgm:pt>
    <dgm:pt modelId="{6ED385FE-C40F-4FF2-ACA3-4D37676F028B}" type="pres">
      <dgm:prSet presAssocID="{1E8B4FCA-85B1-4D60-962A-9059F60EF995}" presName="bgRect" presStyleLbl="node1" presStyleIdx="0" presStyleCnt="3"/>
      <dgm:spPr/>
      <dgm:t>
        <a:bodyPr/>
        <a:lstStyle/>
        <a:p>
          <a:endParaRPr lang="pl-PL"/>
        </a:p>
      </dgm:t>
    </dgm:pt>
    <dgm:pt modelId="{B8E3C0C9-8E2B-4BAE-B4EF-4EDC40EF5396}" type="pres">
      <dgm:prSet presAssocID="{1E8B4FCA-85B1-4D60-962A-9059F60EF995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D82C20B-0699-486C-BCCD-0F3D2D11DACF}" type="pres">
      <dgm:prSet presAssocID="{1E8B4FCA-85B1-4D60-962A-9059F60EF995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110ECC0-C27E-4035-BD04-CACE26A28260}" type="pres">
      <dgm:prSet presAssocID="{C7537465-DD73-4346-9B95-CEFBA6FADC6B}" presName="hSp" presStyleCnt="0"/>
      <dgm:spPr/>
    </dgm:pt>
    <dgm:pt modelId="{5AF97C2C-3412-4A22-BD06-1001FD63E23D}" type="pres">
      <dgm:prSet presAssocID="{C7537465-DD73-4346-9B95-CEFBA6FADC6B}" presName="vProcSp" presStyleCnt="0"/>
      <dgm:spPr/>
    </dgm:pt>
    <dgm:pt modelId="{7E56E5C4-EE75-45ED-AE0F-0F7AC6F3D01C}" type="pres">
      <dgm:prSet presAssocID="{C7537465-DD73-4346-9B95-CEFBA6FADC6B}" presName="vSp1" presStyleCnt="0"/>
      <dgm:spPr/>
    </dgm:pt>
    <dgm:pt modelId="{FB543BA9-3D92-4623-B9A2-340BEE8D8FEC}" type="pres">
      <dgm:prSet presAssocID="{C7537465-DD73-4346-9B95-CEFBA6FADC6B}" presName="simulatedConn" presStyleLbl="solidFgAcc1" presStyleIdx="0" presStyleCnt="2"/>
      <dgm:spPr/>
    </dgm:pt>
    <dgm:pt modelId="{D38D59DC-7F3C-4A35-B64C-D7FE826E4309}" type="pres">
      <dgm:prSet presAssocID="{C7537465-DD73-4346-9B95-CEFBA6FADC6B}" presName="vSp2" presStyleCnt="0"/>
      <dgm:spPr/>
    </dgm:pt>
    <dgm:pt modelId="{85F197EB-E62A-4AE5-927A-712FDCA2F679}" type="pres">
      <dgm:prSet presAssocID="{C7537465-DD73-4346-9B95-CEFBA6FADC6B}" presName="sibTrans" presStyleCnt="0"/>
      <dgm:spPr/>
    </dgm:pt>
    <dgm:pt modelId="{107473D1-26CF-4567-8AB3-E69DC9921963}" type="pres">
      <dgm:prSet presAssocID="{D0124451-C29C-412E-BD3A-7063D72D78EF}" presName="compositeNode" presStyleCnt="0">
        <dgm:presLayoutVars>
          <dgm:bulletEnabled val="1"/>
        </dgm:presLayoutVars>
      </dgm:prSet>
      <dgm:spPr/>
    </dgm:pt>
    <dgm:pt modelId="{D7560F59-831E-4813-ACF6-3C445CD0E3B8}" type="pres">
      <dgm:prSet presAssocID="{D0124451-C29C-412E-BD3A-7063D72D78EF}" presName="bgRect" presStyleLbl="node1" presStyleIdx="1" presStyleCnt="3"/>
      <dgm:spPr/>
      <dgm:t>
        <a:bodyPr/>
        <a:lstStyle/>
        <a:p>
          <a:endParaRPr lang="pl-PL"/>
        </a:p>
      </dgm:t>
    </dgm:pt>
    <dgm:pt modelId="{E5186078-A2D1-4653-8C2F-4EEE3E12586C}" type="pres">
      <dgm:prSet presAssocID="{D0124451-C29C-412E-BD3A-7063D72D78EF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F66188E-45C8-457A-A663-823443936297}" type="pres">
      <dgm:prSet presAssocID="{D0124451-C29C-412E-BD3A-7063D72D78EF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FAEEAC-197A-4D7D-9AC8-7E8D1A9B6977}" type="pres">
      <dgm:prSet presAssocID="{AD19B8F1-0528-459A-BA72-4DDA36D16563}" presName="hSp" presStyleCnt="0"/>
      <dgm:spPr/>
    </dgm:pt>
    <dgm:pt modelId="{9399E747-CCC6-4377-BD99-AF36FF7CAF41}" type="pres">
      <dgm:prSet presAssocID="{AD19B8F1-0528-459A-BA72-4DDA36D16563}" presName="vProcSp" presStyleCnt="0"/>
      <dgm:spPr/>
    </dgm:pt>
    <dgm:pt modelId="{8A302A8E-2CB2-456C-851D-107769AD4DCF}" type="pres">
      <dgm:prSet presAssocID="{AD19B8F1-0528-459A-BA72-4DDA36D16563}" presName="vSp1" presStyleCnt="0"/>
      <dgm:spPr/>
    </dgm:pt>
    <dgm:pt modelId="{C3826D2C-32CE-4E69-AB15-69AC4FDF7A89}" type="pres">
      <dgm:prSet presAssocID="{AD19B8F1-0528-459A-BA72-4DDA36D16563}" presName="simulatedConn" presStyleLbl="solidFgAcc1" presStyleIdx="1" presStyleCnt="2"/>
      <dgm:spPr/>
    </dgm:pt>
    <dgm:pt modelId="{B087DCF4-D290-452A-89A5-C3BBCD587AA2}" type="pres">
      <dgm:prSet presAssocID="{AD19B8F1-0528-459A-BA72-4DDA36D16563}" presName="vSp2" presStyleCnt="0"/>
      <dgm:spPr/>
    </dgm:pt>
    <dgm:pt modelId="{82DB04C1-0560-4AE3-BF0C-59D0B4244702}" type="pres">
      <dgm:prSet presAssocID="{AD19B8F1-0528-459A-BA72-4DDA36D16563}" presName="sibTrans" presStyleCnt="0"/>
      <dgm:spPr/>
    </dgm:pt>
    <dgm:pt modelId="{A55FA8E7-3692-46B0-B7AB-D10297020B53}" type="pres">
      <dgm:prSet presAssocID="{1C32CC81-9276-4359-B597-68822D299668}" presName="compositeNode" presStyleCnt="0">
        <dgm:presLayoutVars>
          <dgm:bulletEnabled val="1"/>
        </dgm:presLayoutVars>
      </dgm:prSet>
      <dgm:spPr/>
    </dgm:pt>
    <dgm:pt modelId="{B40125AD-358D-4A8E-9CD0-787EB57C4361}" type="pres">
      <dgm:prSet presAssocID="{1C32CC81-9276-4359-B597-68822D299668}" presName="bgRect" presStyleLbl="node1" presStyleIdx="2" presStyleCnt="3"/>
      <dgm:spPr/>
      <dgm:t>
        <a:bodyPr/>
        <a:lstStyle/>
        <a:p>
          <a:endParaRPr lang="pl-PL"/>
        </a:p>
      </dgm:t>
    </dgm:pt>
    <dgm:pt modelId="{6611116E-2909-4965-A1C5-C63EC179D699}" type="pres">
      <dgm:prSet presAssocID="{1C32CC81-9276-4359-B597-68822D299668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7265A89-99CC-4591-9FFB-89ACA85F8E4F}" type="pres">
      <dgm:prSet presAssocID="{1C32CC81-9276-4359-B597-68822D299668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23D7DC6-808B-4C35-A30D-E4F6F4FE4F08}" srcId="{1C32CC81-9276-4359-B597-68822D299668}" destId="{431E9F8E-E20A-4459-B49B-16B10D4242D5}" srcOrd="0" destOrd="0" parTransId="{C3241092-8E9C-4AA2-9A2B-1EE3CA1BE9CA}" sibTransId="{2D24B662-BCD0-447B-B225-50161E58B1E2}"/>
    <dgm:cxn modelId="{E664D3C3-A3ED-4A57-BFB7-FF5234626B5D}" srcId="{0C065D53-AA19-4C08-B4EB-378B8AF61D4E}" destId="{1E8B4FCA-85B1-4D60-962A-9059F60EF995}" srcOrd="0" destOrd="0" parTransId="{AAB8A96E-C923-4E34-9566-764FD7B519B6}" sibTransId="{C7537465-DD73-4346-9B95-CEFBA6FADC6B}"/>
    <dgm:cxn modelId="{97CB78E2-9228-4D5D-AD3E-F4E265F4DD02}" type="presOf" srcId="{1E8B4FCA-85B1-4D60-962A-9059F60EF995}" destId="{B8E3C0C9-8E2B-4BAE-B4EF-4EDC40EF5396}" srcOrd="1" destOrd="0" presId="urn:microsoft.com/office/officeart/2005/8/layout/hProcess7#1"/>
    <dgm:cxn modelId="{8FA0DA8B-8864-4D0B-BFD3-EFF195A8E752}" type="presOf" srcId="{1E8B4FCA-85B1-4D60-962A-9059F60EF995}" destId="{6ED385FE-C40F-4FF2-ACA3-4D37676F028B}" srcOrd="0" destOrd="0" presId="urn:microsoft.com/office/officeart/2005/8/layout/hProcess7#1"/>
    <dgm:cxn modelId="{457C7F4A-8206-4146-AC5B-085DED150C58}" type="presOf" srcId="{D0124451-C29C-412E-BD3A-7063D72D78EF}" destId="{D7560F59-831E-4813-ACF6-3C445CD0E3B8}" srcOrd="0" destOrd="0" presId="urn:microsoft.com/office/officeart/2005/8/layout/hProcess7#1"/>
    <dgm:cxn modelId="{05E118AD-F4CD-4EC8-9A3A-518FC9E2398F}" srcId="{1E8B4FCA-85B1-4D60-962A-9059F60EF995}" destId="{35EFA2FF-B38D-403D-B00D-B4EC4D63A9C6}" srcOrd="0" destOrd="0" parTransId="{F3B6FBAC-4C2D-4A46-B786-A68547EF5EC1}" sibTransId="{7F57C487-DFD8-4B95-A249-3B93A71C00D4}"/>
    <dgm:cxn modelId="{CEC4CD02-E4B5-4B20-ADF0-20D262958D37}" type="presOf" srcId="{0C065D53-AA19-4C08-B4EB-378B8AF61D4E}" destId="{C839620D-7076-47DF-97E2-786BF289A9EC}" srcOrd="0" destOrd="0" presId="urn:microsoft.com/office/officeart/2005/8/layout/hProcess7#1"/>
    <dgm:cxn modelId="{CF82E73B-AC96-417B-BFA8-32A08C78BCD6}" type="presOf" srcId="{431E9F8E-E20A-4459-B49B-16B10D4242D5}" destId="{D7265A89-99CC-4591-9FFB-89ACA85F8E4F}" srcOrd="0" destOrd="0" presId="urn:microsoft.com/office/officeart/2005/8/layout/hProcess7#1"/>
    <dgm:cxn modelId="{91FF848A-4819-41B4-94FD-62D7E8631C5E}" type="presOf" srcId="{1C32CC81-9276-4359-B597-68822D299668}" destId="{B40125AD-358D-4A8E-9CD0-787EB57C4361}" srcOrd="0" destOrd="0" presId="urn:microsoft.com/office/officeart/2005/8/layout/hProcess7#1"/>
    <dgm:cxn modelId="{1D37AAE4-4C37-4005-B950-CFF5192D6C59}" srcId="{0C065D53-AA19-4C08-B4EB-378B8AF61D4E}" destId="{1C32CC81-9276-4359-B597-68822D299668}" srcOrd="2" destOrd="0" parTransId="{73FC94D4-4E6A-46B7-9A22-8FA414EF99E4}" sibTransId="{9D47D7C2-0E2F-42DC-8DED-A498C1AAD9A7}"/>
    <dgm:cxn modelId="{5028444B-8182-4034-880C-514FF21B0797}" type="presOf" srcId="{35EFA2FF-B38D-403D-B00D-B4EC4D63A9C6}" destId="{CD82C20B-0699-486C-BCCD-0F3D2D11DACF}" srcOrd="0" destOrd="0" presId="urn:microsoft.com/office/officeart/2005/8/layout/hProcess7#1"/>
    <dgm:cxn modelId="{17D0C095-BFDC-4466-8CBF-6DEFAED5C9B3}" srcId="{0C065D53-AA19-4C08-B4EB-378B8AF61D4E}" destId="{D0124451-C29C-412E-BD3A-7063D72D78EF}" srcOrd="1" destOrd="0" parTransId="{C33F815A-5F55-4FF8-89AE-3AE693F36DB5}" sibTransId="{AD19B8F1-0528-459A-BA72-4DDA36D16563}"/>
    <dgm:cxn modelId="{C1800F7C-4ABB-402F-804E-60D293F529DF}" type="presOf" srcId="{1C32CC81-9276-4359-B597-68822D299668}" destId="{6611116E-2909-4965-A1C5-C63EC179D699}" srcOrd="1" destOrd="0" presId="urn:microsoft.com/office/officeart/2005/8/layout/hProcess7#1"/>
    <dgm:cxn modelId="{E42BFC34-45B4-45B5-959F-FF8C7303A84E}" type="presOf" srcId="{D0124451-C29C-412E-BD3A-7063D72D78EF}" destId="{E5186078-A2D1-4653-8C2F-4EEE3E12586C}" srcOrd="1" destOrd="0" presId="urn:microsoft.com/office/officeart/2005/8/layout/hProcess7#1"/>
    <dgm:cxn modelId="{3F47B521-85B8-40C6-ACE0-3628BE4CE12F}" type="presOf" srcId="{BB7291EA-8F07-402F-BF3B-37B41D74E265}" destId="{FF66188E-45C8-457A-A663-823443936297}" srcOrd="0" destOrd="0" presId="urn:microsoft.com/office/officeart/2005/8/layout/hProcess7#1"/>
    <dgm:cxn modelId="{1435E7AC-DBBE-41A1-94E0-202ACFA5A8EA}" srcId="{D0124451-C29C-412E-BD3A-7063D72D78EF}" destId="{BB7291EA-8F07-402F-BF3B-37B41D74E265}" srcOrd="0" destOrd="0" parTransId="{FE976FF0-6D63-40DE-BCA7-399256C5D074}" sibTransId="{CD025BEF-ABC0-40AD-91BD-06344E3C21C3}"/>
    <dgm:cxn modelId="{6998EFCA-113B-42F4-8899-B68A352FFACB}" type="presParOf" srcId="{C839620D-7076-47DF-97E2-786BF289A9EC}" destId="{E0DF1525-90F2-42F3-8675-6AFE48B5BE8F}" srcOrd="0" destOrd="0" presId="urn:microsoft.com/office/officeart/2005/8/layout/hProcess7#1"/>
    <dgm:cxn modelId="{464E9A1B-C2A7-45A5-9E40-26BB392DC058}" type="presParOf" srcId="{E0DF1525-90F2-42F3-8675-6AFE48B5BE8F}" destId="{6ED385FE-C40F-4FF2-ACA3-4D37676F028B}" srcOrd="0" destOrd="0" presId="urn:microsoft.com/office/officeart/2005/8/layout/hProcess7#1"/>
    <dgm:cxn modelId="{BE00C2C1-5F47-445E-AB59-D68983C27269}" type="presParOf" srcId="{E0DF1525-90F2-42F3-8675-6AFE48B5BE8F}" destId="{B8E3C0C9-8E2B-4BAE-B4EF-4EDC40EF5396}" srcOrd="1" destOrd="0" presId="urn:microsoft.com/office/officeart/2005/8/layout/hProcess7#1"/>
    <dgm:cxn modelId="{039FE0E9-626E-47FF-B184-233365A6E610}" type="presParOf" srcId="{E0DF1525-90F2-42F3-8675-6AFE48B5BE8F}" destId="{CD82C20B-0699-486C-BCCD-0F3D2D11DACF}" srcOrd="2" destOrd="0" presId="urn:microsoft.com/office/officeart/2005/8/layout/hProcess7#1"/>
    <dgm:cxn modelId="{813AF94F-CD2F-4D32-81FE-F7352AE01ECB}" type="presParOf" srcId="{C839620D-7076-47DF-97E2-786BF289A9EC}" destId="{0110ECC0-C27E-4035-BD04-CACE26A28260}" srcOrd="1" destOrd="0" presId="urn:microsoft.com/office/officeart/2005/8/layout/hProcess7#1"/>
    <dgm:cxn modelId="{94DB7B2C-22EF-4CE9-9FF6-F2E016DDC8D7}" type="presParOf" srcId="{C839620D-7076-47DF-97E2-786BF289A9EC}" destId="{5AF97C2C-3412-4A22-BD06-1001FD63E23D}" srcOrd="2" destOrd="0" presId="urn:microsoft.com/office/officeart/2005/8/layout/hProcess7#1"/>
    <dgm:cxn modelId="{9C50C183-987D-42B6-AC10-B2513D8A7B13}" type="presParOf" srcId="{5AF97C2C-3412-4A22-BD06-1001FD63E23D}" destId="{7E56E5C4-EE75-45ED-AE0F-0F7AC6F3D01C}" srcOrd="0" destOrd="0" presId="urn:microsoft.com/office/officeart/2005/8/layout/hProcess7#1"/>
    <dgm:cxn modelId="{26B9F7F9-F808-4C82-88BF-431D8678D542}" type="presParOf" srcId="{5AF97C2C-3412-4A22-BD06-1001FD63E23D}" destId="{FB543BA9-3D92-4623-B9A2-340BEE8D8FEC}" srcOrd="1" destOrd="0" presId="urn:microsoft.com/office/officeart/2005/8/layout/hProcess7#1"/>
    <dgm:cxn modelId="{291B0C03-BCA0-4CCD-942C-644C3D288834}" type="presParOf" srcId="{5AF97C2C-3412-4A22-BD06-1001FD63E23D}" destId="{D38D59DC-7F3C-4A35-B64C-D7FE826E4309}" srcOrd="2" destOrd="0" presId="urn:microsoft.com/office/officeart/2005/8/layout/hProcess7#1"/>
    <dgm:cxn modelId="{97831769-3C1C-4128-BD45-6D0A09E6E393}" type="presParOf" srcId="{C839620D-7076-47DF-97E2-786BF289A9EC}" destId="{85F197EB-E62A-4AE5-927A-712FDCA2F679}" srcOrd="3" destOrd="0" presId="urn:microsoft.com/office/officeart/2005/8/layout/hProcess7#1"/>
    <dgm:cxn modelId="{841B95EF-873D-4D6C-8226-15E22DAD423E}" type="presParOf" srcId="{C839620D-7076-47DF-97E2-786BF289A9EC}" destId="{107473D1-26CF-4567-8AB3-E69DC9921963}" srcOrd="4" destOrd="0" presId="urn:microsoft.com/office/officeart/2005/8/layout/hProcess7#1"/>
    <dgm:cxn modelId="{D1F86B04-4B87-4D9A-8AD6-6B61C8A40C3E}" type="presParOf" srcId="{107473D1-26CF-4567-8AB3-E69DC9921963}" destId="{D7560F59-831E-4813-ACF6-3C445CD0E3B8}" srcOrd="0" destOrd="0" presId="urn:microsoft.com/office/officeart/2005/8/layout/hProcess7#1"/>
    <dgm:cxn modelId="{79ABBE43-036C-4553-B167-B168A32053D9}" type="presParOf" srcId="{107473D1-26CF-4567-8AB3-E69DC9921963}" destId="{E5186078-A2D1-4653-8C2F-4EEE3E12586C}" srcOrd="1" destOrd="0" presId="urn:microsoft.com/office/officeart/2005/8/layout/hProcess7#1"/>
    <dgm:cxn modelId="{09E85053-DEE6-4DB1-A211-D46CE22920F4}" type="presParOf" srcId="{107473D1-26CF-4567-8AB3-E69DC9921963}" destId="{FF66188E-45C8-457A-A663-823443936297}" srcOrd="2" destOrd="0" presId="urn:microsoft.com/office/officeart/2005/8/layout/hProcess7#1"/>
    <dgm:cxn modelId="{767768A6-FB9F-4B29-A4FB-FB4F8DCB7859}" type="presParOf" srcId="{C839620D-7076-47DF-97E2-786BF289A9EC}" destId="{23FAEEAC-197A-4D7D-9AC8-7E8D1A9B6977}" srcOrd="5" destOrd="0" presId="urn:microsoft.com/office/officeart/2005/8/layout/hProcess7#1"/>
    <dgm:cxn modelId="{916997CC-3E2E-4E04-A3D8-CB9549BAED8B}" type="presParOf" srcId="{C839620D-7076-47DF-97E2-786BF289A9EC}" destId="{9399E747-CCC6-4377-BD99-AF36FF7CAF41}" srcOrd="6" destOrd="0" presId="urn:microsoft.com/office/officeart/2005/8/layout/hProcess7#1"/>
    <dgm:cxn modelId="{3AD78D5D-0649-48D2-B073-A7B4B9ECA661}" type="presParOf" srcId="{9399E747-CCC6-4377-BD99-AF36FF7CAF41}" destId="{8A302A8E-2CB2-456C-851D-107769AD4DCF}" srcOrd="0" destOrd="0" presId="urn:microsoft.com/office/officeart/2005/8/layout/hProcess7#1"/>
    <dgm:cxn modelId="{AFC862B8-322F-4840-B13F-4ADE7B5FC827}" type="presParOf" srcId="{9399E747-CCC6-4377-BD99-AF36FF7CAF41}" destId="{C3826D2C-32CE-4E69-AB15-69AC4FDF7A89}" srcOrd="1" destOrd="0" presId="urn:microsoft.com/office/officeart/2005/8/layout/hProcess7#1"/>
    <dgm:cxn modelId="{BD5891CE-2995-45CB-AE45-9E900E6ABB04}" type="presParOf" srcId="{9399E747-CCC6-4377-BD99-AF36FF7CAF41}" destId="{B087DCF4-D290-452A-89A5-C3BBCD587AA2}" srcOrd="2" destOrd="0" presId="urn:microsoft.com/office/officeart/2005/8/layout/hProcess7#1"/>
    <dgm:cxn modelId="{C1A3419A-531E-4A2E-8390-42AB662E7B8F}" type="presParOf" srcId="{C839620D-7076-47DF-97E2-786BF289A9EC}" destId="{82DB04C1-0560-4AE3-BF0C-59D0B4244702}" srcOrd="7" destOrd="0" presId="urn:microsoft.com/office/officeart/2005/8/layout/hProcess7#1"/>
    <dgm:cxn modelId="{078FE234-F90D-4BAF-BFC9-DC5635CC574B}" type="presParOf" srcId="{C839620D-7076-47DF-97E2-786BF289A9EC}" destId="{A55FA8E7-3692-46B0-B7AB-D10297020B53}" srcOrd="8" destOrd="0" presId="urn:microsoft.com/office/officeart/2005/8/layout/hProcess7#1"/>
    <dgm:cxn modelId="{10D3C9A6-5531-4363-949D-6CFCF66300BD}" type="presParOf" srcId="{A55FA8E7-3692-46B0-B7AB-D10297020B53}" destId="{B40125AD-358D-4A8E-9CD0-787EB57C4361}" srcOrd="0" destOrd="0" presId="urn:microsoft.com/office/officeart/2005/8/layout/hProcess7#1"/>
    <dgm:cxn modelId="{D2504E75-9E3E-4173-A15B-DB512E045978}" type="presParOf" srcId="{A55FA8E7-3692-46B0-B7AB-D10297020B53}" destId="{6611116E-2909-4965-A1C5-C63EC179D699}" srcOrd="1" destOrd="0" presId="urn:microsoft.com/office/officeart/2005/8/layout/hProcess7#1"/>
    <dgm:cxn modelId="{871300E9-F900-41D9-993E-32981B6D2867}" type="presParOf" srcId="{A55FA8E7-3692-46B0-B7AB-D10297020B53}" destId="{D7265A89-99CC-4591-9FFB-89ACA85F8E4F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C065D53-AA19-4C08-B4EB-378B8AF61D4E}" type="doc">
      <dgm:prSet loTypeId="urn:microsoft.com/office/officeart/2005/8/layout/hProcess7#1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pl-PL"/>
        </a:p>
      </dgm:t>
    </dgm:pt>
    <dgm:pt modelId="{1E8B4FCA-85B1-4D60-962A-9059F60EF995}">
      <dgm:prSet phldrT="[Tekst]" phldr="1"/>
      <dgm:spPr/>
      <dgm:t>
        <a:bodyPr/>
        <a:lstStyle/>
        <a:p>
          <a:endParaRPr lang="pl-PL"/>
        </a:p>
      </dgm:t>
    </dgm:pt>
    <dgm:pt modelId="{AAB8A96E-C923-4E34-9566-764FD7B519B6}" type="parTrans" cxnId="{E664D3C3-A3ED-4A57-BFB7-FF5234626B5D}">
      <dgm:prSet/>
      <dgm:spPr/>
      <dgm:t>
        <a:bodyPr/>
        <a:lstStyle/>
        <a:p>
          <a:endParaRPr lang="pl-PL"/>
        </a:p>
      </dgm:t>
    </dgm:pt>
    <dgm:pt modelId="{C7537465-DD73-4346-9B95-CEFBA6FADC6B}" type="sibTrans" cxnId="{E664D3C3-A3ED-4A57-BFB7-FF5234626B5D}">
      <dgm:prSet/>
      <dgm:spPr/>
      <dgm:t>
        <a:bodyPr/>
        <a:lstStyle/>
        <a:p>
          <a:endParaRPr lang="pl-PL"/>
        </a:p>
      </dgm:t>
    </dgm:pt>
    <dgm:pt modelId="{35EFA2FF-B38D-403D-B00D-B4EC4D63A9C6}">
      <dgm:prSet phldrT="[Tekst]" phldr="1"/>
      <dgm:spPr/>
      <dgm:t>
        <a:bodyPr/>
        <a:lstStyle/>
        <a:p>
          <a:endParaRPr lang="pl-PL"/>
        </a:p>
      </dgm:t>
    </dgm:pt>
    <dgm:pt modelId="{F3B6FBAC-4C2D-4A46-B786-A68547EF5EC1}" type="parTrans" cxnId="{05E118AD-F4CD-4EC8-9A3A-518FC9E2398F}">
      <dgm:prSet/>
      <dgm:spPr/>
      <dgm:t>
        <a:bodyPr/>
        <a:lstStyle/>
        <a:p>
          <a:endParaRPr lang="pl-PL"/>
        </a:p>
      </dgm:t>
    </dgm:pt>
    <dgm:pt modelId="{7F57C487-DFD8-4B95-A249-3B93A71C00D4}" type="sibTrans" cxnId="{05E118AD-F4CD-4EC8-9A3A-518FC9E2398F}">
      <dgm:prSet/>
      <dgm:spPr/>
      <dgm:t>
        <a:bodyPr/>
        <a:lstStyle/>
        <a:p>
          <a:endParaRPr lang="pl-PL"/>
        </a:p>
      </dgm:t>
    </dgm:pt>
    <dgm:pt modelId="{D0124451-C29C-412E-BD3A-7063D72D78EF}">
      <dgm:prSet phldrT="[Tekst]" phldr="1"/>
      <dgm:spPr/>
      <dgm:t>
        <a:bodyPr/>
        <a:lstStyle/>
        <a:p>
          <a:endParaRPr lang="pl-PL"/>
        </a:p>
      </dgm:t>
    </dgm:pt>
    <dgm:pt modelId="{C33F815A-5F55-4FF8-89AE-3AE693F36DB5}" type="parTrans" cxnId="{17D0C095-BFDC-4466-8CBF-6DEFAED5C9B3}">
      <dgm:prSet/>
      <dgm:spPr/>
      <dgm:t>
        <a:bodyPr/>
        <a:lstStyle/>
        <a:p>
          <a:endParaRPr lang="pl-PL"/>
        </a:p>
      </dgm:t>
    </dgm:pt>
    <dgm:pt modelId="{AD19B8F1-0528-459A-BA72-4DDA36D16563}" type="sibTrans" cxnId="{17D0C095-BFDC-4466-8CBF-6DEFAED5C9B3}">
      <dgm:prSet/>
      <dgm:spPr/>
      <dgm:t>
        <a:bodyPr/>
        <a:lstStyle/>
        <a:p>
          <a:endParaRPr lang="pl-PL"/>
        </a:p>
      </dgm:t>
    </dgm:pt>
    <dgm:pt modelId="{BB7291EA-8F07-402F-BF3B-37B41D74E265}">
      <dgm:prSet phldrT="[Tekst]" phldr="1"/>
      <dgm:spPr/>
      <dgm:t>
        <a:bodyPr/>
        <a:lstStyle/>
        <a:p>
          <a:endParaRPr lang="pl-PL"/>
        </a:p>
      </dgm:t>
    </dgm:pt>
    <dgm:pt modelId="{FE976FF0-6D63-40DE-BCA7-399256C5D074}" type="parTrans" cxnId="{1435E7AC-DBBE-41A1-94E0-202ACFA5A8EA}">
      <dgm:prSet/>
      <dgm:spPr/>
      <dgm:t>
        <a:bodyPr/>
        <a:lstStyle/>
        <a:p>
          <a:endParaRPr lang="pl-PL"/>
        </a:p>
      </dgm:t>
    </dgm:pt>
    <dgm:pt modelId="{CD025BEF-ABC0-40AD-91BD-06344E3C21C3}" type="sibTrans" cxnId="{1435E7AC-DBBE-41A1-94E0-202ACFA5A8EA}">
      <dgm:prSet/>
      <dgm:spPr/>
      <dgm:t>
        <a:bodyPr/>
        <a:lstStyle/>
        <a:p>
          <a:endParaRPr lang="pl-PL"/>
        </a:p>
      </dgm:t>
    </dgm:pt>
    <dgm:pt modelId="{1C32CC81-9276-4359-B597-68822D299668}">
      <dgm:prSet phldrT="[Tekst]" phldr="1"/>
      <dgm:spPr/>
      <dgm:t>
        <a:bodyPr/>
        <a:lstStyle/>
        <a:p>
          <a:endParaRPr lang="pl-PL"/>
        </a:p>
      </dgm:t>
    </dgm:pt>
    <dgm:pt modelId="{73FC94D4-4E6A-46B7-9A22-8FA414EF99E4}" type="parTrans" cxnId="{1D37AAE4-4C37-4005-B950-CFF5192D6C59}">
      <dgm:prSet/>
      <dgm:spPr/>
      <dgm:t>
        <a:bodyPr/>
        <a:lstStyle/>
        <a:p>
          <a:endParaRPr lang="pl-PL"/>
        </a:p>
      </dgm:t>
    </dgm:pt>
    <dgm:pt modelId="{9D47D7C2-0E2F-42DC-8DED-A498C1AAD9A7}" type="sibTrans" cxnId="{1D37AAE4-4C37-4005-B950-CFF5192D6C59}">
      <dgm:prSet/>
      <dgm:spPr/>
      <dgm:t>
        <a:bodyPr/>
        <a:lstStyle/>
        <a:p>
          <a:endParaRPr lang="pl-PL"/>
        </a:p>
      </dgm:t>
    </dgm:pt>
    <dgm:pt modelId="{431E9F8E-E20A-4459-B49B-16B10D4242D5}">
      <dgm:prSet phldrT="[Tekst]" phldr="1"/>
      <dgm:spPr/>
      <dgm:t>
        <a:bodyPr/>
        <a:lstStyle/>
        <a:p>
          <a:endParaRPr lang="pl-PL"/>
        </a:p>
      </dgm:t>
    </dgm:pt>
    <dgm:pt modelId="{C3241092-8E9C-4AA2-9A2B-1EE3CA1BE9CA}" type="parTrans" cxnId="{323D7DC6-808B-4C35-A30D-E4F6F4FE4F08}">
      <dgm:prSet/>
      <dgm:spPr/>
      <dgm:t>
        <a:bodyPr/>
        <a:lstStyle/>
        <a:p>
          <a:endParaRPr lang="pl-PL"/>
        </a:p>
      </dgm:t>
    </dgm:pt>
    <dgm:pt modelId="{2D24B662-BCD0-447B-B225-50161E58B1E2}" type="sibTrans" cxnId="{323D7DC6-808B-4C35-A30D-E4F6F4FE4F08}">
      <dgm:prSet/>
      <dgm:spPr/>
      <dgm:t>
        <a:bodyPr/>
        <a:lstStyle/>
        <a:p>
          <a:endParaRPr lang="pl-PL"/>
        </a:p>
      </dgm:t>
    </dgm:pt>
    <dgm:pt modelId="{C839620D-7076-47DF-97E2-786BF289A9EC}" type="pres">
      <dgm:prSet presAssocID="{0C065D53-AA19-4C08-B4EB-378B8AF61D4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0DF1525-90F2-42F3-8675-6AFE48B5BE8F}" type="pres">
      <dgm:prSet presAssocID="{1E8B4FCA-85B1-4D60-962A-9059F60EF995}" presName="compositeNode" presStyleCnt="0">
        <dgm:presLayoutVars>
          <dgm:bulletEnabled val="1"/>
        </dgm:presLayoutVars>
      </dgm:prSet>
      <dgm:spPr/>
    </dgm:pt>
    <dgm:pt modelId="{6ED385FE-C40F-4FF2-ACA3-4D37676F028B}" type="pres">
      <dgm:prSet presAssocID="{1E8B4FCA-85B1-4D60-962A-9059F60EF995}" presName="bgRect" presStyleLbl="node1" presStyleIdx="0" presStyleCnt="3"/>
      <dgm:spPr/>
      <dgm:t>
        <a:bodyPr/>
        <a:lstStyle/>
        <a:p>
          <a:endParaRPr lang="pl-PL"/>
        </a:p>
      </dgm:t>
    </dgm:pt>
    <dgm:pt modelId="{B8E3C0C9-8E2B-4BAE-B4EF-4EDC40EF5396}" type="pres">
      <dgm:prSet presAssocID="{1E8B4FCA-85B1-4D60-962A-9059F60EF995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D82C20B-0699-486C-BCCD-0F3D2D11DACF}" type="pres">
      <dgm:prSet presAssocID="{1E8B4FCA-85B1-4D60-962A-9059F60EF995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110ECC0-C27E-4035-BD04-CACE26A28260}" type="pres">
      <dgm:prSet presAssocID="{C7537465-DD73-4346-9B95-CEFBA6FADC6B}" presName="hSp" presStyleCnt="0"/>
      <dgm:spPr/>
    </dgm:pt>
    <dgm:pt modelId="{5AF97C2C-3412-4A22-BD06-1001FD63E23D}" type="pres">
      <dgm:prSet presAssocID="{C7537465-DD73-4346-9B95-CEFBA6FADC6B}" presName="vProcSp" presStyleCnt="0"/>
      <dgm:spPr/>
    </dgm:pt>
    <dgm:pt modelId="{7E56E5C4-EE75-45ED-AE0F-0F7AC6F3D01C}" type="pres">
      <dgm:prSet presAssocID="{C7537465-DD73-4346-9B95-CEFBA6FADC6B}" presName="vSp1" presStyleCnt="0"/>
      <dgm:spPr/>
    </dgm:pt>
    <dgm:pt modelId="{FB543BA9-3D92-4623-B9A2-340BEE8D8FEC}" type="pres">
      <dgm:prSet presAssocID="{C7537465-DD73-4346-9B95-CEFBA6FADC6B}" presName="simulatedConn" presStyleLbl="solidFgAcc1" presStyleIdx="0" presStyleCnt="2"/>
      <dgm:spPr/>
    </dgm:pt>
    <dgm:pt modelId="{D38D59DC-7F3C-4A35-B64C-D7FE826E4309}" type="pres">
      <dgm:prSet presAssocID="{C7537465-DD73-4346-9B95-CEFBA6FADC6B}" presName="vSp2" presStyleCnt="0"/>
      <dgm:spPr/>
    </dgm:pt>
    <dgm:pt modelId="{85F197EB-E62A-4AE5-927A-712FDCA2F679}" type="pres">
      <dgm:prSet presAssocID="{C7537465-DD73-4346-9B95-CEFBA6FADC6B}" presName="sibTrans" presStyleCnt="0"/>
      <dgm:spPr/>
    </dgm:pt>
    <dgm:pt modelId="{107473D1-26CF-4567-8AB3-E69DC9921963}" type="pres">
      <dgm:prSet presAssocID="{D0124451-C29C-412E-BD3A-7063D72D78EF}" presName="compositeNode" presStyleCnt="0">
        <dgm:presLayoutVars>
          <dgm:bulletEnabled val="1"/>
        </dgm:presLayoutVars>
      </dgm:prSet>
      <dgm:spPr/>
    </dgm:pt>
    <dgm:pt modelId="{D7560F59-831E-4813-ACF6-3C445CD0E3B8}" type="pres">
      <dgm:prSet presAssocID="{D0124451-C29C-412E-BD3A-7063D72D78EF}" presName="bgRect" presStyleLbl="node1" presStyleIdx="1" presStyleCnt="3"/>
      <dgm:spPr/>
      <dgm:t>
        <a:bodyPr/>
        <a:lstStyle/>
        <a:p>
          <a:endParaRPr lang="pl-PL"/>
        </a:p>
      </dgm:t>
    </dgm:pt>
    <dgm:pt modelId="{E5186078-A2D1-4653-8C2F-4EEE3E12586C}" type="pres">
      <dgm:prSet presAssocID="{D0124451-C29C-412E-BD3A-7063D72D78EF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F66188E-45C8-457A-A663-823443936297}" type="pres">
      <dgm:prSet presAssocID="{D0124451-C29C-412E-BD3A-7063D72D78EF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FAEEAC-197A-4D7D-9AC8-7E8D1A9B6977}" type="pres">
      <dgm:prSet presAssocID="{AD19B8F1-0528-459A-BA72-4DDA36D16563}" presName="hSp" presStyleCnt="0"/>
      <dgm:spPr/>
    </dgm:pt>
    <dgm:pt modelId="{9399E747-CCC6-4377-BD99-AF36FF7CAF41}" type="pres">
      <dgm:prSet presAssocID="{AD19B8F1-0528-459A-BA72-4DDA36D16563}" presName="vProcSp" presStyleCnt="0"/>
      <dgm:spPr/>
    </dgm:pt>
    <dgm:pt modelId="{8A302A8E-2CB2-456C-851D-107769AD4DCF}" type="pres">
      <dgm:prSet presAssocID="{AD19B8F1-0528-459A-BA72-4DDA36D16563}" presName="vSp1" presStyleCnt="0"/>
      <dgm:spPr/>
    </dgm:pt>
    <dgm:pt modelId="{C3826D2C-32CE-4E69-AB15-69AC4FDF7A89}" type="pres">
      <dgm:prSet presAssocID="{AD19B8F1-0528-459A-BA72-4DDA36D16563}" presName="simulatedConn" presStyleLbl="solidFgAcc1" presStyleIdx="1" presStyleCnt="2"/>
      <dgm:spPr/>
    </dgm:pt>
    <dgm:pt modelId="{B087DCF4-D290-452A-89A5-C3BBCD587AA2}" type="pres">
      <dgm:prSet presAssocID="{AD19B8F1-0528-459A-BA72-4DDA36D16563}" presName="vSp2" presStyleCnt="0"/>
      <dgm:spPr/>
    </dgm:pt>
    <dgm:pt modelId="{82DB04C1-0560-4AE3-BF0C-59D0B4244702}" type="pres">
      <dgm:prSet presAssocID="{AD19B8F1-0528-459A-BA72-4DDA36D16563}" presName="sibTrans" presStyleCnt="0"/>
      <dgm:spPr/>
    </dgm:pt>
    <dgm:pt modelId="{A55FA8E7-3692-46B0-B7AB-D10297020B53}" type="pres">
      <dgm:prSet presAssocID="{1C32CC81-9276-4359-B597-68822D299668}" presName="compositeNode" presStyleCnt="0">
        <dgm:presLayoutVars>
          <dgm:bulletEnabled val="1"/>
        </dgm:presLayoutVars>
      </dgm:prSet>
      <dgm:spPr/>
    </dgm:pt>
    <dgm:pt modelId="{B40125AD-358D-4A8E-9CD0-787EB57C4361}" type="pres">
      <dgm:prSet presAssocID="{1C32CC81-9276-4359-B597-68822D299668}" presName="bgRect" presStyleLbl="node1" presStyleIdx="2" presStyleCnt="3"/>
      <dgm:spPr/>
      <dgm:t>
        <a:bodyPr/>
        <a:lstStyle/>
        <a:p>
          <a:endParaRPr lang="pl-PL"/>
        </a:p>
      </dgm:t>
    </dgm:pt>
    <dgm:pt modelId="{6611116E-2909-4965-A1C5-C63EC179D699}" type="pres">
      <dgm:prSet presAssocID="{1C32CC81-9276-4359-B597-68822D299668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7265A89-99CC-4591-9FFB-89ACA85F8E4F}" type="pres">
      <dgm:prSet presAssocID="{1C32CC81-9276-4359-B597-68822D299668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B5A28EC-5F4E-4EC9-B296-FDD0771A82DF}" type="presOf" srcId="{D0124451-C29C-412E-BD3A-7063D72D78EF}" destId="{D7560F59-831E-4813-ACF6-3C445CD0E3B8}" srcOrd="0" destOrd="0" presId="urn:microsoft.com/office/officeart/2005/8/layout/hProcess7#1"/>
    <dgm:cxn modelId="{08FCD0A1-1739-4DA2-A535-C51CC26AD601}" type="presOf" srcId="{1E8B4FCA-85B1-4D60-962A-9059F60EF995}" destId="{6ED385FE-C40F-4FF2-ACA3-4D37676F028B}" srcOrd="0" destOrd="0" presId="urn:microsoft.com/office/officeart/2005/8/layout/hProcess7#1"/>
    <dgm:cxn modelId="{1D37AAE4-4C37-4005-B950-CFF5192D6C59}" srcId="{0C065D53-AA19-4C08-B4EB-378B8AF61D4E}" destId="{1C32CC81-9276-4359-B597-68822D299668}" srcOrd="2" destOrd="0" parTransId="{73FC94D4-4E6A-46B7-9A22-8FA414EF99E4}" sibTransId="{9D47D7C2-0E2F-42DC-8DED-A498C1AAD9A7}"/>
    <dgm:cxn modelId="{323D7DC6-808B-4C35-A30D-E4F6F4FE4F08}" srcId="{1C32CC81-9276-4359-B597-68822D299668}" destId="{431E9F8E-E20A-4459-B49B-16B10D4242D5}" srcOrd="0" destOrd="0" parTransId="{C3241092-8E9C-4AA2-9A2B-1EE3CA1BE9CA}" sibTransId="{2D24B662-BCD0-447B-B225-50161E58B1E2}"/>
    <dgm:cxn modelId="{E664D3C3-A3ED-4A57-BFB7-FF5234626B5D}" srcId="{0C065D53-AA19-4C08-B4EB-378B8AF61D4E}" destId="{1E8B4FCA-85B1-4D60-962A-9059F60EF995}" srcOrd="0" destOrd="0" parTransId="{AAB8A96E-C923-4E34-9566-764FD7B519B6}" sibTransId="{C7537465-DD73-4346-9B95-CEFBA6FADC6B}"/>
    <dgm:cxn modelId="{F4130403-DB3C-4917-A1E5-2D74AF5CDE9C}" type="presOf" srcId="{0C065D53-AA19-4C08-B4EB-378B8AF61D4E}" destId="{C839620D-7076-47DF-97E2-786BF289A9EC}" srcOrd="0" destOrd="0" presId="urn:microsoft.com/office/officeart/2005/8/layout/hProcess7#1"/>
    <dgm:cxn modelId="{1EC80E7F-CED3-4E2E-95C4-A9B574C9BD66}" type="presOf" srcId="{D0124451-C29C-412E-BD3A-7063D72D78EF}" destId="{E5186078-A2D1-4653-8C2F-4EEE3E12586C}" srcOrd="1" destOrd="0" presId="urn:microsoft.com/office/officeart/2005/8/layout/hProcess7#1"/>
    <dgm:cxn modelId="{9BA18A46-7F04-4BF5-9A29-84BF5ECF2F97}" type="presOf" srcId="{431E9F8E-E20A-4459-B49B-16B10D4242D5}" destId="{D7265A89-99CC-4591-9FFB-89ACA85F8E4F}" srcOrd="0" destOrd="0" presId="urn:microsoft.com/office/officeart/2005/8/layout/hProcess7#1"/>
    <dgm:cxn modelId="{1435E7AC-DBBE-41A1-94E0-202ACFA5A8EA}" srcId="{D0124451-C29C-412E-BD3A-7063D72D78EF}" destId="{BB7291EA-8F07-402F-BF3B-37B41D74E265}" srcOrd="0" destOrd="0" parTransId="{FE976FF0-6D63-40DE-BCA7-399256C5D074}" sibTransId="{CD025BEF-ABC0-40AD-91BD-06344E3C21C3}"/>
    <dgm:cxn modelId="{6DD740CB-ADA1-4305-A73E-C39ACBCBC9DA}" type="presOf" srcId="{1C32CC81-9276-4359-B597-68822D299668}" destId="{B40125AD-358D-4A8E-9CD0-787EB57C4361}" srcOrd="0" destOrd="0" presId="urn:microsoft.com/office/officeart/2005/8/layout/hProcess7#1"/>
    <dgm:cxn modelId="{344D078E-56E8-4069-B9DB-3385B50DE364}" type="presOf" srcId="{1E8B4FCA-85B1-4D60-962A-9059F60EF995}" destId="{B8E3C0C9-8E2B-4BAE-B4EF-4EDC40EF5396}" srcOrd="1" destOrd="0" presId="urn:microsoft.com/office/officeart/2005/8/layout/hProcess7#1"/>
    <dgm:cxn modelId="{17D0C095-BFDC-4466-8CBF-6DEFAED5C9B3}" srcId="{0C065D53-AA19-4C08-B4EB-378B8AF61D4E}" destId="{D0124451-C29C-412E-BD3A-7063D72D78EF}" srcOrd="1" destOrd="0" parTransId="{C33F815A-5F55-4FF8-89AE-3AE693F36DB5}" sibTransId="{AD19B8F1-0528-459A-BA72-4DDA36D16563}"/>
    <dgm:cxn modelId="{161EDDE2-A5B2-4808-B539-D6971BA9688E}" type="presOf" srcId="{1C32CC81-9276-4359-B597-68822D299668}" destId="{6611116E-2909-4965-A1C5-C63EC179D699}" srcOrd="1" destOrd="0" presId="urn:microsoft.com/office/officeart/2005/8/layout/hProcess7#1"/>
    <dgm:cxn modelId="{F5B5C499-3770-49AB-A421-FC4877ACBE40}" type="presOf" srcId="{35EFA2FF-B38D-403D-B00D-B4EC4D63A9C6}" destId="{CD82C20B-0699-486C-BCCD-0F3D2D11DACF}" srcOrd="0" destOrd="0" presId="urn:microsoft.com/office/officeart/2005/8/layout/hProcess7#1"/>
    <dgm:cxn modelId="{E3D31AC5-CA20-4188-A3E1-5CC4C97D3232}" type="presOf" srcId="{BB7291EA-8F07-402F-BF3B-37B41D74E265}" destId="{FF66188E-45C8-457A-A663-823443936297}" srcOrd="0" destOrd="0" presId="urn:microsoft.com/office/officeart/2005/8/layout/hProcess7#1"/>
    <dgm:cxn modelId="{05E118AD-F4CD-4EC8-9A3A-518FC9E2398F}" srcId="{1E8B4FCA-85B1-4D60-962A-9059F60EF995}" destId="{35EFA2FF-B38D-403D-B00D-B4EC4D63A9C6}" srcOrd="0" destOrd="0" parTransId="{F3B6FBAC-4C2D-4A46-B786-A68547EF5EC1}" sibTransId="{7F57C487-DFD8-4B95-A249-3B93A71C00D4}"/>
    <dgm:cxn modelId="{67B466F4-D3A3-4D90-801D-BE64B0904695}" type="presParOf" srcId="{C839620D-7076-47DF-97E2-786BF289A9EC}" destId="{E0DF1525-90F2-42F3-8675-6AFE48B5BE8F}" srcOrd="0" destOrd="0" presId="urn:microsoft.com/office/officeart/2005/8/layout/hProcess7#1"/>
    <dgm:cxn modelId="{E165A100-A12E-498D-A2EC-C28363E25C98}" type="presParOf" srcId="{E0DF1525-90F2-42F3-8675-6AFE48B5BE8F}" destId="{6ED385FE-C40F-4FF2-ACA3-4D37676F028B}" srcOrd="0" destOrd="0" presId="urn:microsoft.com/office/officeart/2005/8/layout/hProcess7#1"/>
    <dgm:cxn modelId="{476EEC5D-066F-4AFA-86BB-77D748C3BFEA}" type="presParOf" srcId="{E0DF1525-90F2-42F3-8675-6AFE48B5BE8F}" destId="{B8E3C0C9-8E2B-4BAE-B4EF-4EDC40EF5396}" srcOrd="1" destOrd="0" presId="urn:microsoft.com/office/officeart/2005/8/layout/hProcess7#1"/>
    <dgm:cxn modelId="{0CB51D26-D188-4993-B1A9-6494D7A15222}" type="presParOf" srcId="{E0DF1525-90F2-42F3-8675-6AFE48B5BE8F}" destId="{CD82C20B-0699-486C-BCCD-0F3D2D11DACF}" srcOrd="2" destOrd="0" presId="urn:microsoft.com/office/officeart/2005/8/layout/hProcess7#1"/>
    <dgm:cxn modelId="{5C6ABA3B-ED3A-42C8-B42E-03D27B1589DD}" type="presParOf" srcId="{C839620D-7076-47DF-97E2-786BF289A9EC}" destId="{0110ECC0-C27E-4035-BD04-CACE26A28260}" srcOrd="1" destOrd="0" presId="urn:microsoft.com/office/officeart/2005/8/layout/hProcess7#1"/>
    <dgm:cxn modelId="{6B838FFD-EAF1-4BB5-9886-B19A0DE55D60}" type="presParOf" srcId="{C839620D-7076-47DF-97E2-786BF289A9EC}" destId="{5AF97C2C-3412-4A22-BD06-1001FD63E23D}" srcOrd="2" destOrd="0" presId="urn:microsoft.com/office/officeart/2005/8/layout/hProcess7#1"/>
    <dgm:cxn modelId="{54F8EBE3-85B1-47F1-B352-81236A9802F1}" type="presParOf" srcId="{5AF97C2C-3412-4A22-BD06-1001FD63E23D}" destId="{7E56E5C4-EE75-45ED-AE0F-0F7AC6F3D01C}" srcOrd="0" destOrd="0" presId="urn:microsoft.com/office/officeart/2005/8/layout/hProcess7#1"/>
    <dgm:cxn modelId="{791E5986-B75C-4E11-8F09-C223B3EA3EE2}" type="presParOf" srcId="{5AF97C2C-3412-4A22-BD06-1001FD63E23D}" destId="{FB543BA9-3D92-4623-B9A2-340BEE8D8FEC}" srcOrd="1" destOrd="0" presId="urn:microsoft.com/office/officeart/2005/8/layout/hProcess7#1"/>
    <dgm:cxn modelId="{D02DC68A-28D9-4054-8062-E4D08B4A5E9E}" type="presParOf" srcId="{5AF97C2C-3412-4A22-BD06-1001FD63E23D}" destId="{D38D59DC-7F3C-4A35-B64C-D7FE826E4309}" srcOrd="2" destOrd="0" presId="urn:microsoft.com/office/officeart/2005/8/layout/hProcess7#1"/>
    <dgm:cxn modelId="{64BA2BAE-7B5A-4D5A-A3A2-DFFF68748773}" type="presParOf" srcId="{C839620D-7076-47DF-97E2-786BF289A9EC}" destId="{85F197EB-E62A-4AE5-927A-712FDCA2F679}" srcOrd="3" destOrd="0" presId="urn:microsoft.com/office/officeart/2005/8/layout/hProcess7#1"/>
    <dgm:cxn modelId="{24110137-A14D-456B-BA29-C6089BF1E98C}" type="presParOf" srcId="{C839620D-7076-47DF-97E2-786BF289A9EC}" destId="{107473D1-26CF-4567-8AB3-E69DC9921963}" srcOrd="4" destOrd="0" presId="urn:microsoft.com/office/officeart/2005/8/layout/hProcess7#1"/>
    <dgm:cxn modelId="{AFCA8E72-AB9F-48CB-BC86-4F0602545877}" type="presParOf" srcId="{107473D1-26CF-4567-8AB3-E69DC9921963}" destId="{D7560F59-831E-4813-ACF6-3C445CD0E3B8}" srcOrd="0" destOrd="0" presId="urn:microsoft.com/office/officeart/2005/8/layout/hProcess7#1"/>
    <dgm:cxn modelId="{4CA5A401-CA09-462B-9938-D6052BAD1675}" type="presParOf" srcId="{107473D1-26CF-4567-8AB3-E69DC9921963}" destId="{E5186078-A2D1-4653-8C2F-4EEE3E12586C}" srcOrd="1" destOrd="0" presId="urn:microsoft.com/office/officeart/2005/8/layout/hProcess7#1"/>
    <dgm:cxn modelId="{E5EABD9C-53DE-4502-BB0D-B59F66FFC235}" type="presParOf" srcId="{107473D1-26CF-4567-8AB3-E69DC9921963}" destId="{FF66188E-45C8-457A-A663-823443936297}" srcOrd="2" destOrd="0" presId="urn:microsoft.com/office/officeart/2005/8/layout/hProcess7#1"/>
    <dgm:cxn modelId="{4603C205-2069-4C69-887A-85BF7391B83B}" type="presParOf" srcId="{C839620D-7076-47DF-97E2-786BF289A9EC}" destId="{23FAEEAC-197A-4D7D-9AC8-7E8D1A9B6977}" srcOrd="5" destOrd="0" presId="urn:microsoft.com/office/officeart/2005/8/layout/hProcess7#1"/>
    <dgm:cxn modelId="{4E176BA6-8514-4E6E-9967-16FE8F721D2B}" type="presParOf" srcId="{C839620D-7076-47DF-97E2-786BF289A9EC}" destId="{9399E747-CCC6-4377-BD99-AF36FF7CAF41}" srcOrd="6" destOrd="0" presId="urn:microsoft.com/office/officeart/2005/8/layout/hProcess7#1"/>
    <dgm:cxn modelId="{909A71DB-77FD-4ECB-B63A-6FB76C9B88A8}" type="presParOf" srcId="{9399E747-CCC6-4377-BD99-AF36FF7CAF41}" destId="{8A302A8E-2CB2-456C-851D-107769AD4DCF}" srcOrd="0" destOrd="0" presId="urn:microsoft.com/office/officeart/2005/8/layout/hProcess7#1"/>
    <dgm:cxn modelId="{D8A622C5-2A6C-4A11-BC9F-83C4BF452AD9}" type="presParOf" srcId="{9399E747-CCC6-4377-BD99-AF36FF7CAF41}" destId="{C3826D2C-32CE-4E69-AB15-69AC4FDF7A89}" srcOrd="1" destOrd="0" presId="urn:microsoft.com/office/officeart/2005/8/layout/hProcess7#1"/>
    <dgm:cxn modelId="{70C30D82-7C8F-46DE-A1A7-3FB2BDA40FB4}" type="presParOf" srcId="{9399E747-CCC6-4377-BD99-AF36FF7CAF41}" destId="{B087DCF4-D290-452A-89A5-C3BBCD587AA2}" srcOrd="2" destOrd="0" presId="urn:microsoft.com/office/officeart/2005/8/layout/hProcess7#1"/>
    <dgm:cxn modelId="{C015F94A-A96D-4B14-90B7-97B729233A6A}" type="presParOf" srcId="{C839620D-7076-47DF-97E2-786BF289A9EC}" destId="{82DB04C1-0560-4AE3-BF0C-59D0B4244702}" srcOrd="7" destOrd="0" presId="urn:microsoft.com/office/officeart/2005/8/layout/hProcess7#1"/>
    <dgm:cxn modelId="{CAACD4A8-FE4D-477B-94C8-153A8E4F12E4}" type="presParOf" srcId="{C839620D-7076-47DF-97E2-786BF289A9EC}" destId="{A55FA8E7-3692-46B0-B7AB-D10297020B53}" srcOrd="8" destOrd="0" presId="urn:microsoft.com/office/officeart/2005/8/layout/hProcess7#1"/>
    <dgm:cxn modelId="{E94DB61B-7EBA-4358-9388-32360A4AA2D0}" type="presParOf" srcId="{A55FA8E7-3692-46B0-B7AB-D10297020B53}" destId="{B40125AD-358D-4A8E-9CD0-787EB57C4361}" srcOrd="0" destOrd="0" presId="urn:microsoft.com/office/officeart/2005/8/layout/hProcess7#1"/>
    <dgm:cxn modelId="{C648E074-AE61-45F2-A89B-0B29A2D753FE}" type="presParOf" srcId="{A55FA8E7-3692-46B0-B7AB-D10297020B53}" destId="{6611116E-2909-4965-A1C5-C63EC179D699}" srcOrd="1" destOrd="0" presId="urn:microsoft.com/office/officeart/2005/8/layout/hProcess7#1"/>
    <dgm:cxn modelId="{1F5238A6-A141-4E11-B6C0-D09B92257EC3}" type="presParOf" srcId="{A55FA8E7-3692-46B0-B7AB-D10297020B53}" destId="{D7265A89-99CC-4591-9FFB-89ACA85F8E4F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C065D53-AA19-4C08-B4EB-378B8AF61D4E}" type="doc">
      <dgm:prSet loTypeId="urn:microsoft.com/office/officeart/2005/8/layout/hProcess7#1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pl-PL"/>
        </a:p>
      </dgm:t>
    </dgm:pt>
    <dgm:pt modelId="{1E8B4FCA-85B1-4D60-962A-9059F60EF995}">
      <dgm:prSet phldrT="[Tekst]" phldr="1"/>
      <dgm:spPr/>
      <dgm:t>
        <a:bodyPr/>
        <a:lstStyle/>
        <a:p>
          <a:endParaRPr lang="pl-PL"/>
        </a:p>
      </dgm:t>
    </dgm:pt>
    <dgm:pt modelId="{AAB8A96E-C923-4E34-9566-764FD7B519B6}" type="parTrans" cxnId="{E664D3C3-A3ED-4A57-BFB7-FF5234626B5D}">
      <dgm:prSet/>
      <dgm:spPr/>
      <dgm:t>
        <a:bodyPr/>
        <a:lstStyle/>
        <a:p>
          <a:endParaRPr lang="pl-PL"/>
        </a:p>
      </dgm:t>
    </dgm:pt>
    <dgm:pt modelId="{C7537465-DD73-4346-9B95-CEFBA6FADC6B}" type="sibTrans" cxnId="{E664D3C3-A3ED-4A57-BFB7-FF5234626B5D}">
      <dgm:prSet/>
      <dgm:spPr/>
      <dgm:t>
        <a:bodyPr/>
        <a:lstStyle/>
        <a:p>
          <a:endParaRPr lang="pl-PL"/>
        </a:p>
      </dgm:t>
    </dgm:pt>
    <dgm:pt modelId="{35EFA2FF-B38D-403D-B00D-B4EC4D63A9C6}">
      <dgm:prSet phldrT="[Tekst]" phldr="1"/>
      <dgm:spPr/>
      <dgm:t>
        <a:bodyPr/>
        <a:lstStyle/>
        <a:p>
          <a:endParaRPr lang="pl-PL"/>
        </a:p>
      </dgm:t>
    </dgm:pt>
    <dgm:pt modelId="{F3B6FBAC-4C2D-4A46-B786-A68547EF5EC1}" type="parTrans" cxnId="{05E118AD-F4CD-4EC8-9A3A-518FC9E2398F}">
      <dgm:prSet/>
      <dgm:spPr/>
      <dgm:t>
        <a:bodyPr/>
        <a:lstStyle/>
        <a:p>
          <a:endParaRPr lang="pl-PL"/>
        </a:p>
      </dgm:t>
    </dgm:pt>
    <dgm:pt modelId="{7F57C487-DFD8-4B95-A249-3B93A71C00D4}" type="sibTrans" cxnId="{05E118AD-F4CD-4EC8-9A3A-518FC9E2398F}">
      <dgm:prSet/>
      <dgm:spPr/>
      <dgm:t>
        <a:bodyPr/>
        <a:lstStyle/>
        <a:p>
          <a:endParaRPr lang="pl-PL"/>
        </a:p>
      </dgm:t>
    </dgm:pt>
    <dgm:pt modelId="{D0124451-C29C-412E-BD3A-7063D72D78EF}">
      <dgm:prSet phldrT="[Tekst]" phldr="1"/>
      <dgm:spPr/>
      <dgm:t>
        <a:bodyPr/>
        <a:lstStyle/>
        <a:p>
          <a:endParaRPr lang="pl-PL"/>
        </a:p>
      </dgm:t>
    </dgm:pt>
    <dgm:pt modelId="{C33F815A-5F55-4FF8-89AE-3AE693F36DB5}" type="parTrans" cxnId="{17D0C095-BFDC-4466-8CBF-6DEFAED5C9B3}">
      <dgm:prSet/>
      <dgm:spPr/>
      <dgm:t>
        <a:bodyPr/>
        <a:lstStyle/>
        <a:p>
          <a:endParaRPr lang="pl-PL"/>
        </a:p>
      </dgm:t>
    </dgm:pt>
    <dgm:pt modelId="{AD19B8F1-0528-459A-BA72-4DDA36D16563}" type="sibTrans" cxnId="{17D0C095-BFDC-4466-8CBF-6DEFAED5C9B3}">
      <dgm:prSet/>
      <dgm:spPr/>
      <dgm:t>
        <a:bodyPr/>
        <a:lstStyle/>
        <a:p>
          <a:endParaRPr lang="pl-PL"/>
        </a:p>
      </dgm:t>
    </dgm:pt>
    <dgm:pt modelId="{BB7291EA-8F07-402F-BF3B-37B41D74E265}">
      <dgm:prSet phldrT="[Tekst]" phldr="1"/>
      <dgm:spPr/>
      <dgm:t>
        <a:bodyPr/>
        <a:lstStyle/>
        <a:p>
          <a:endParaRPr lang="pl-PL"/>
        </a:p>
      </dgm:t>
    </dgm:pt>
    <dgm:pt modelId="{FE976FF0-6D63-40DE-BCA7-399256C5D074}" type="parTrans" cxnId="{1435E7AC-DBBE-41A1-94E0-202ACFA5A8EA}">
      <dgm:prSet/>
      <dgm:spPr/>
      <dgm:t>
        <a:bodyPr/>
        <a:lstStyle/>
        <a:p>
          <a:endParaRPr lang="pl-PL"/>
        </a:p>
      </dgm:t>
    </dgm:pt>
    <dgm:pt modelId="{CD025BEF-ABC0-40AD-91BD-06344E3C21C3}" type="sibTrans" cxnId="{1435E7AC-DBBE-41A1-94E0-202ACFA5A8EA}">
      <dgm:prSet/>
      <dgm:spPr/>
      <dgm:t>
        <a:bodyPr/>
        <a:lstStyle/>
        <a:p>
          <a:endParaRPr lang="pl-PL"/>
        </a:p>
      </dgm:t>
    </dgm:pt>
    <dgm:pt modelId="{1C32CC81-9276-4359-B597-68822D299668}">
      <dgm:prSet phldrT="[Tekst]" phldr="1"/>
      <dgm:spPr/>
      <dgm:t>
        <a:bodyPr/>
        <a:lstStyle/>
        <a:p>
          <a:endParaRPr lang="pl-PL"/>
        </a:p>
      </dgm:t>
    </dgm:pt>
    <dgm:pt modelId="{73FC94D4-4E6A-46B7-9A22-8FA414EF99E4}" type="parTrans" cxnId="{1D37AAE4-4C37-4005-B950-CFF5192D6C59}">
      <dgm:prSet/>
      <dgm:spPr/>
      <dgm:t>
        <a:bodyPr/>
        <a:lstStyle/>
        <a:p>
          <a:endParaRPr lang="pl-PL"/>
        </a:p>
      </dgm:t>
    </dgm:pt>
    <dgm:pt modelId="{9D47D7C2-0E2F-42DC-8DED-A498C1AAD9A7}" type="sibTrans" cxnId="{1D37AAE4-4C37-4005-B950-CFF5192D6C59}">
      <dgm:prSet/>
      <dgm:spPr/>
      <dgm:t>
        <a:bodyPr/>
        <a:lstStyle/>
        <a:p>
          <a:endParaRPr lang="pl-PL"/>
        </a:p>
      </dgm:t>
    </dgm:pt>
    <dgm:pt modelId="{431E9F8E-E20A-4459-B49B-16B10D4242D5}">
      <dgm:prSet phldrT="[Tekst]" phldr="1"/>
      <dgm:spPr/>
      <dgm:t>
        <a:bodyPr/>
        <a:lstStyle/>
        <a:p>
          <a:endParaRPr lang="pl-PL"/>
        </a:p>
      </dgm:t>
    </dgm:pt>
    <dgm:pt modelId="{C3241092-8E9C-4AA2-9A2B-1EE3CA1BE9CA}" type="parTrans" cxnId="{323D7DC6-808B-4C35-A30D-E4F6F4FE4F08}">
      <dgm:prSet/>
      <dgm:spPr/>
      <dgm:t>
        <a:bodyPr/>
        <a:lstStyle/>
        <a:p>
          <a:endParaRPr lang="pl-PL"/>
        </a:p>
      </dgm:t>
    </dgm:pt>
    <dgm:pt modelId="{2D24B662-BCD0-447B-B225-50161E58B1E2}" type="sibTrans" cxnId="{323D7DC6-808B-4C35-A30D-E4F6F4FE4F08}">
      <dgm:prSet/>
      <dgm:spPr/>
      <dgm:t>
        <a:bodyPr/>
        <a:lstStyle/>
        <a:p>
          <a:endParaRPr lang="pl-PL"/>
        </a:p>
      </dgm:t>
    </dgm:pt>
    <dgm:pt modelId="{C839620D-7076-47DF-97E2-786BF289A9EC}" type="pres">
      <dgm:prSet presAssocID="{0C065D53-AA19-4C08-B4EB-378B8AF61D4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0DF1525-90F2-42F3-8675-6AFE48B5BE8F}" type="pres">
      <dgm:prSet presAssocID="{1E8B4FCA-85B1-4D60-962A-9059F60EF995}" presName="compositeNode" presStyleCnt="0">
        <dgm:presLayoutVars>
          <dgm:bulletEnabled val="1"/>
        </dgm:presLayoutVars>
      </dgm:prSet>
      <dgm:spPr/>
    </dgm:pt>
    <dgm:pt modelId="{6ED385FE-C40F-4FF2-ACA3-4D37676F028B}" type="pres">
      <dgm:prSet presAssocID="{1E8B4FCA-85B1-4D60-962A-9059F60EF995}" presName="bgRect" presStyleLbl="node1" presStyleIdx="0" presStyleCnt="3"/>
      <dgm:spPr/>
      <dgm:t>
        <a:bodyPr/>
        <a:lstStyle/>
        <a:p>
          <a:endParaRPr lang="pl-PL"/>
        </a:p>
      </dgm:t>
    </dgm:pt>
    <dgm:pt modelId="{B8E3C0C9-8E2B-4BAE-B4EF-4EDC40EF5396}" type="pres">
      <dgm:prSet presAssocID="{1E8B4FCA-85B1-4D60-962A-9059F60EF995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D82C20B-0699-486C-BCCD-0F3D2D11DACF}" type="pres">
      <dgm:prSet presAssocID="{1E8B4FCA-85B1-4D60-962A-9059F60EF995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110ECC0-C27E-4035-BD04-CACE26A28260}" type="pres">
      <dgm:prSet presAssocID="{C7537465-DD73-4346-9B95-CEFBA6FADC6B}" presName="hSp" presStyleCnt="0"/>
      <dgm:spPr/>
    </dgm:pt>
    <dgm:pt modelId="{5AF97C2C-3412-4A22-BD06-1001FD63E23D}" type="pres">
      <dgm:prSet presAssocID="{C7537465-DD73-4346-9B95-CEFBA6FADC6B}" presName="vProcSp" presStyleCnt="0"/>
      <dgm:spPr/>
    </dgm:pt>
    <dgm:pt modelId="{7E56E5C4-EE75-45ED-AE0F-0F7AC6F3D01C}" type="pres">
      <dgm:prSet presAssocID="{C7537465-DD73-4346-9B95-CEFBA6FADC6B}" presName="vSp1" presStyleCnt="0"/>
      <dgm:spPr/>
    </dgm:pt>
    <dgm:pt modelId="{FB543BA9-3D92-4623-B9A2-340BEE8D8FEC}" type="pres">
      <dgm:prSet presAssocID="{C7537465-DD73-4346-9B95-CEFBA6FADC6B}" presName="simulatedConn" presStyleLbl="solidFgAcc1" presStyleIdx="0" presStyleCnt="2"/>
      <dgm:spPr/>
    </dgm:pt>
    <dgm:pt modelId="{D38D59DC-7F3C-4A35-B64C-D7FE826E4309}" type="pres">
      <dgm:prSet presAssocID="{C7537465-DD73-4346-9B95-CEFBA6FADC6B}" presName="vSp2" presStyleCnt="0"/>
      <dgm:spPr/>
    </dgm:pt>
    <dgm:pt modelId="{85F197EB-E62A-4AE5-927A-712FDCA2F679}" type="pres">
      <dgm:prSet presAssocID="{C7537465-DD73-4346-9B95-CEFBA6FADC6B}" presName="sibTrans" presStyleCnt="0"/>
      <dgm:spPr/>
    </dgm:pt>
    <dgm:pt modelId="{107473D1-26CF-4567-8AB3-E69DC9921963}" type="pres">
      <dgm:prSet presAssocID="{D0124451-C29C-412E-BD3A-7063D72D78EF}" presName="compositeNode" presStyleCnt="0">
        <dgm:presLayoutVars>
          <dgm:bulletEnabled val="1"/>
        </dgm:presLayoutVars>
      </dgm:prSet>
      <dgm:spPr/>
    </dgm:pt>
    <dgm:pt modelId="{D7560F59-831E-4813-ACF6-3C445CD0E3B8}" type="pres">
      <dgm:prSet presAssocID="{D0124451-C29C-412E-BD3A-7063D72D78EF}" presName="bgRect" presStyleLbl="node1" presStyleIdx="1" presStyleCnt="3"/>
      <dgm:spPr/>
      <dgm:t>
        <a:bodyPr/>
        <a:lstStyle/>
        <a:p>
          <a:endParaRPr lang="pl-PL"/>
        </a:p>
      </dgm:t>
    </dgm:pt>
    <dgm:pt modelId="{E5186078-A2D1-4653-8C2F-4EEE3E12586C}" type="pres">
      <dgm:prSet presAssocID="{D0124451-C29C-412E-BD3A-7063D72D78EF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F66188E-45C8-457A-A663-823443936297}" type="pres">
      <dgm:prSet presAssocID="{D0124451-C29C-412E-BD3A-7063D72D78EF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FAEEAC-197A-4D7D-9AC8-7E8D1A9B6977}" type="pres">
      <dgm:prSet presAssocID="{AD19B8F1-0528-459A-BA72-4DDA36D16563}" presName="hSp" presStyleCnt="0"/>
      <dgm:spPr/>
    </dgm:pt>
    <dgm:pt modelId="{9399E747-CCC6-4377-BD99-AF36FF7CAF41}" type="pres">
      <dgm:prSet presAssocID="{AD19B8F1-0528-459A-BA72-4DDA36D16563}" presName="vProcSp" presStyleCnt="0"/>
      <dgm:spPr/>
    </dgm:pt>
    <dgm:pt modelId="{8A302A8E-2CB2-456C-851D-107769AD4DCF}" type="pres">
      <dgm:prSet presAssocID="{AD19B8F1-0528-459A-BA72-4DDA36D16563}" presName="vSp1" presStyleCnt="0"/>
      <dgm:spPr/>
    </dgm:pt>
    <dgm:pt modelId="{C3826D2C-32CE-4E69-AB15-69AC4FDF7A89}" type="pres">
      <dgm:prSet presAssocID="{AD19B8F1-0528-459A-BA72-4DDA36D16563}" presName="simulatedConn" presStyleLbl="solidFgAcc1" presStyleIdx="1" presStyleCnt="2"/>
      <dgm:spPr/>
    </dgm:pt>
    <dgm:pt modelId="{B087DCF4-D290-452A-89A5-C3BBCD587AA2}" type="pres">
      <dgm:prSet presAssocID="{AD19B8F1-0528-459A-BA72-4DDA36D16563}" presName="vSp2" presStyleCnt="0"/>
      <dgm:spPr/>
    </dgm:pt>
    <dgm:pt modelId="{82DB04C1-0560-4AE3-BF0C-59D0B4244702}" type="pres">
      <dgm:prSet presAssocID="{AD19B8F1-0528-459A-BA72-4DDA36D16563}" presName="sibTrans" presStyleCnt="0"/>
      <dgm:spPr/>
    </dgm:pt>
    <dgm:pt modelId="{A55FA8E7-3692-46B0-B7AB-D10297020B53}" type="pres">
      <dgm:prSet presAssocID="{1C32CC81-9276-4359-B597-68822D299668}" presName="compositeNode" presStyleCnt="0">
        <dgm:presLayoutVars>
          <dgm:bulletEnabled val="1"/>
        </dgm:presLayoutVars>
      </dgm:prSet>
      <dgm:spPr/>
    </dgm:pt>
    <dgm:pt modelId="{B40125AD-358D-4A8E-9CD0-787EB57C4361}" type="pres">
      <dgm:prSet presAssocID="{1C32CC81-9276-4359-B597-68822D299668}" presName="bgRect" presStyleLbl="node1" presStyleIdx="2" presStyleCnt="3"/>
      <dgm:spPr/>
      <dgm:t>
        <a:bodyPr/>
        <a:lstStyle/>
        <a:p>
          <a:endParaRPr lang="pl-PL"/>
        </a:p>
      </dgm:t>
    </dgm:pt>
    <dgm:pt modelId="{6611116E-2909-4965-A1C5-C63EC179D699}" type="pres">
      <dgm:prSet presAssocID="{1C32CC81-9276-4359-B597-68822D299668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7265A89-99CC-4591-9FFB-89ACA85F8E4F}" type="pres">
      <dgm:prSet presAssocID="{1C32CC81-9276-4359-B597-68822D299668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8B8252E-A127-4A63-A86D-6E1F9C3F3CD5}" type="presOf" srcId="{0C065D53-AA19-4C08-B4EB-378B8AF61D4E}" destId="{C839620D-7076-47DF-97E2-786BF289A9EC}" srcOrd="0" destOrd="0" presId="urn:microsoft.com/office/officeart/2005/8/layout/hProcess7#1"/>
    <dgm:cxn modelId="{DF738962-20D8-453A-8761-29B3A9E9249B}" type="presOf" srcId="{35EFA2FF-B38D-403D-B00D-B4EC4D63A9C6}" destId="{CD82C20B-0699-486C-BCCD-0F3D2D11DACF}" srcOrd="0" destOrd="0" presId="urn:microsoft.com/office/officeart/2005/8/layout/hProcess7#1"/>
    <dgm:cxn modelId="{1D37AAE4-4C37-4005-B950-CFF5192D6C59}" srcId="{0C065D53-AA19-4C08-B4EB-378B8AF61D4E}" destId="{1C32CC81-9276-4359-B597-68822D299668}" srcOrd="2" destOrd="0" parTransId="{73FC94D4-4E6A-46B7-9A22-8FA414EF99E4}" sibTransId="{9D47D7C2-0E2F-42DC-8DED-A498C1AAD9A7}"/>
    <dgm:cxn modelId="{49FE19B7-E475-486F-A28F-3880AD1AFFD5}" type="presOf" srcId="{1E8B4FCA-85B1-4D60-962A-9059F60EF995}" destId="{B8E3C0C9-8E2B-4BAE-B4EF-4EDC40EF5396}" srcOrd="1" destOrd="0" presId="urn:microsoft.com/office/officeart/2005/8/layout/hProcess7#1"/>
    <dgm:cxn modelId="{323D7DC6-808B-4C35-A30D-E4F6F4FE4F08}" srcId="{1C32CC81-9276-4359-B597-68822D299668}" destId="{431E9F8E-E20A-4459-B49B-16B10D4242D5}" srcOrd="0" destOrd="0" parTransId="{C3241092-8E9C-4AA2-9A2B-1EE3CA1BE9CA}" sibTransId="{2D24B662-BCD0-447B-B225-50161E58B1E2}"/>
    <dgm:cxn modelId="{E664D3C3-A3ED-4A57-BFB7-FF5234626B5D}" srcId="{0C065D53-AA19-4C08-B4EB-378B8AF61D4E}" destId="{1E8B4FCA-85B1-4D60-962A-9059F60EF995}" srcOrd="0" destOrd="0" parTransId="{AAB8A96E-C923-4E34-9566-764FD7B519B6}" sibTransId="{C7537465-DD73-4346-9B95-CEFBA6FADC6B}"/>
    <dgm:cxn modelId="{4898C01A-B1F0-4A42-A9B4-1A660ACD94C4}" type="presOf" srcId="{D0124451-C29C-412E-BD3A-7063D72D78EF}" destId="{D7560F59-831E-4813-ACF6-3C445CD0E3B8}" srcOrd="0" destOrd="0" presId="urn:microsoft.com/office/officeart/2005/8/layout/hProcess7#1"/>
    <dgm:cxn modelId="{1435E7AC-DBBE-41A1-94E0-202ACFA5A8EA}" srcId="{D0124451-C29C-412E-BD3A-7063D72D78EF}" destId="{BB7291EA-8F07-402F-BF3B-37B41D74E265}" srcOrd="0" destOrd="0" parTransId="{FE976FF0-6D63-40DE-BCA7-399256C5D074}" sibTransId="{CD025BEF-ABC0-40AD-91BD-06344E3C21C3}"/>
    <dgm:cxn modelId="{E5A4A039-14DF-43C7-B644-FABF2F529552}" type="presOf" srcId="{D0124451-C29C-412E-BD3A-7063D72D78EF}" destId="{E5186078-A2D1-4653-8C2F-4EEE3E12586C}" srcOrd="1" destOrd="0" presId="urn:microsoft.com/office/officeart/2005/8/layout/hProcess7#1"/>
    <dgm:cxn modelId="{238A4D78-4551-40B1-AA08-EAE5C31760CC}" type="presOf" srcId="{BB7291EA-8F07-402F-BF3B-37B41D74E265}" destId="{FF66188E-45C8-457A-A663-823443936297}" srcOrd="0" destOrd="0" presId="urn:microsoft.com/office/officeart/2005/8/layout/hProcess7#1"/>
    <dgm:cxn modelId="{C75BC1B0-68C2-464B-8858-DB7D5F3994D0}" type="presOf" srcId="{1C32CC81-9276-4359-B597-68822D299668}" destId="{B40125AD-358D-4A8E-9CD0-787EB57C4361}" srcOrd="0" destOrd="0" presId="urn:microsoft.com/office/officeart/2005/8/layout/hProcess7#1"/>
    <dgm:cxn modelId="{17D0C095-BFDC-4466-8CBF-6DEFAED5C9B3}" srcId="{0C065D53-AA19-4C08-B4EB-378B8AF61D4E}" destId="{D0124451-C29C-412E-BD3A-7063D72D78EF}" srcOrd="1" destOrd="0" parTransId="{C33F815A-5F55-4FF8-89AE-3AE693F36DB5}" sibTransId="{AD19B8F1-0528-459A-BA72-4DDA36D16563}"/>
    <dgm:cxn modelId="{D5299C4A-5E0F-4BBA-9876-33FBC17560E6}" type="presOf" srcId="{431E9F8E-E20A-4459-B49B-16B10D4242D5}" destId="{D7265A89-99CC-4591-9FFB-89ACA85F8E4F}" srcOrd="0" destOrd="0" presId="urn:microsoft.com/office/officeart/2005/8/layout/hProcess7#1"/>
    <dgm:cxn modelId="{E5543A60-4571-467B-90B8-8B96B2262C21}" type="presOf" srcId="{1C32CC81-9276-4359-B597-68822D299668}" destId="{6611116E-2909-4965-A1C5-C63EC179D699}" srcOrd="1" destOrd="0" presId="urn:microsoft.com/office/officeart/2005/8/layout/hProcess7#1"/>
    <dgm:cxn modelId="{4DE56D52-F41C-4089-A8B2-818111B0091D}" type="presOf" srcId="{1E8B4FCA-85B1-4D60-962A-9059F60EF995}" destId="{6ED385FE-C40F-4FF2-ACA3-4D37676F028B}" srcOrd="0" destOrd="0" presId="urn:microsoft.com/office/officeart/2005/8/layout/hProcess7#1"/>
    <dgm:cxn modelId="{05E118AD-F4CD-4EC8-9A3A-518FC9E2398F}" srcId="{1E8B4FCA-85B1-4D60-962A-9059F60EF995}" destId="{35EFA2FF-B38D-403D-B00D-B4EC4D63A9C6}" srcOrd="0" destOrd="0" parTransId="{F3B6FBAC-4C2D-4A46-B786-A68547EF5EC1}" sibTransId="{7F57C487-DFD8-4B95-A249-3B93A71C00D4}"/>
    <dgm:cxn modelId="{725DE4C4-65F7-45D1-ACC2-D4B54A1B39F0}" type="presParOf" srcId="{C839620D-7076-47DF-97E2-786BF289A9EC}" destId="{E0DF1525-90F2-42F3-8675-6AFE48B5BE8F}" srcOrd="0" destOrd="0" presId="urn:microsoft.com/office/officeart/2005/8/layout/hProcess7#1"/>
    <dgm:cxn modelId="{A5748E13-076F-4C86-A910-05228C8CD443}" type="presParOf" srcId="{E0DF1525-90F2-42F3-8675-6AFE48B5BE8F}" destId="{6ED385FE-C40F-4FF2-ACA3-4D37676F028B}" srcOrd="0" destOrd="0" presId="urn:microsoft.com/office/officeart/2005/8/layout/hProcess7#1"/>
    <dgm:cxn modelId="{47F10C39-10DA-448B-A4A4-5D1CA7B56A1B}" type="presParOf" srcId="{E0DF1525-90F2-42F3-8675-6AFE48B5BE8F}" destId="{B8E3C0C9-8E2B-4BAE-B4EF-4EDC40EF5396}" srcOrd="1" destOrd="0" presId="urn:microsoft.com/office/officeart/2005/8/layout/hProcess7#1"/>
    <dgm:cxn modelId="{86A27E58-84A2-4112-B04B-1C29C909BFE9}" type="presParOf" srcId="{E0DF1525-90F2-42F3-8675-6AFE48B5BE8F}" destId="{CD82C20B-0699-486C-BCCD-0F3D2D11DACF}" srcOrd="2" destOrd="0" presId="urn:microsoft.com/office/officeart/2005/8/layout/hProcess7#1"/>
    <dgm:cxn modelId="{3A42AEAB-4215-4001-A386-00C373AB9ABB}" type="presParOf" srcId="{C839620D-7076-47DF-97E2-786BF289A9EC}" destId="{0110ECC0-C27E-4035-BD04-CACE26A28260}" srcOrd="1" destOrd="0" presId="urn:microsoft.com/office/officeart/2005/8/layout/hProcess7#1"/>
    <dgm:cxn modelId="{735E6ABD-C7F9-4470-AFD5-B424E0C4384D}" type="presParOf" srcId="{C839620D-7076-47DF-97E2-786BF289A9EC}" destId="{5AF97C2C-3412-4A22-BD06-1001FD63E23D}" srcOrd="2" destOrd="0" presId="urn:microsoft.com/office/officeart/2005/8/layout/hProcess7#1"/>
    <dgm:cxn modelId="{DB734BFF-D933-4FB0-A095-7462C8260B04}" type="presParOf" srcId="{5AF97C2C-3412-4A22-BD06-1001FD63E23D}" destId="{7E56E5C4-EE75-45ED-AE0F-0F7AC6F3D01C}" srcOrd="0" destOrd="0" presId="urn:microsoft.com/office/officeart/2005/8/layout/hProcess7#1"/>
    <dgm:cxn modelId="{310BEB5D-5C81-4398-A58E-A2D58D35F499}" type="presParOf" srcId="{5AF97C2C-3412-4A22-BD06-1001FD63E23D}" destId="{FB543BA9-3D92-4623-B9A2-340BEE8D8FEC}" srcOrd="1" destOrd="0" presId="urn:microsoft.com/office/officeart/2005/8/layout/hProcess7#1"/>
    <dgm:cxn modelId="{AEFB49AB-2DE8-4D21-8DCA-CF3A459D8CD5}" type="presParOf" srcId="{5AF97C2C-3412-4A22-BD06-1001FD63E23D}" destId="{D38D59DC-7F3C-4A35-B64C-D7FE826E4309}" srcOrd="2" destOrd="0" presId="urn:microsoft.com/office/officeart/2005/8/layout/hProcess7#1"/>
    <dgm:cxn modelId="{C9DAE591-AEE1-46D1-9528-D84F476B1A9A}" type="presParOf" srcId="{C839620D-7076-47DF-97E2-786BF289A9EC}" destId="{85F197EB-E62A-4AE5-927A-712FDCA2F679}" srcOrd="3" destOrd="0" presId="urn:microsoft.com/office/officeart/2005/8/layout/hProcess7#1"/>
    <dgm:cxn modelId="{10E7AC56-24DE-4725-828C-84FE5A66FE3A}" type="presParOf" srcId="{C839620D-7076-47DF-97E2-786BF289A9EC}" destId="{107473D1-26CF-4567-8AB3-E69DC9921963}" srcOrd="4" destOrd="0" presId="urn:microsoft.com/office/officeart/2005/8/layout/hProcess7#1"/>
    <dgm:cxn modelId="{94602D5F-4461-437E-A309-A4AC5521E274}" type="presParOf" srcId="{107473D1-26CF-4567-8AB3-E69DC9921963}" destId="{D7560F59-831E-4813-ACF6-3C445CD0E3B8}" srcOrd="0" destOrd="0" presId="urn:microsoft.com/office/officeart/2005/8/layout/hProcess7#1"/>
    <dgm:cxn modelId="{90D05B4E-BFF0-4646-A3AF-5E08EC82627E}" type="presParOf" srcId="{107473D1-26CF-4567-8AB3-E69DC9921963}" destId="{E5186078-A2D1-4653-8C2F-4EEE3E12586C}" srcOrd="1" destOrd="0" presId="urn:microsoft.com/office/officeart/2005/8/layout/hProcess7#1"/>
    <dgm:cxn modelId="{24D35451-05F3-442E-925F-4380A1668561}" type="presParOf" srcId="{107473D1-26CF-4567-8AB3-E69DC9921963}" destId="{FF66188E-45C8-457A-A663-823443936297}" srcOrd="2" destOrd="0" presId="urn:microsoft.com/office/officeart/2005/8/layout/hProcess7#1"/>
    <dgm:cxn modelId="{B9AE818F-0773-489D-BCF8-01275C8D13C5}" type="presParOf" srcId="{C839620D-7076-47DF-97E2-786BF289A9EC}" destId="{23FAEEAC-197A-4D7D-9AC8-7E8D1A9B6977}" srcOrd="5" destOrd="0" presId="urn:microsoft.com/office/officeart/2005/8/layout/hProcess7#1"/>
    <dgm:cxn modelId="{1F670ABD-709E-4277-B227-FC2F2F1FBB0F}" type="presParOf" srcId="{C839620D-7076-47DF-97E2-786BF289A9EC}" destId="{9399E747-CCC6-4377-BD99-AF36FF7CAF41}" srcOrd="6" destOrd="0" presId="urn:microsoft.com/office/officeart/2005/8/layout/hProcess7#1"/>
    <dgm:cxn modelId="{02D339AE-C8E9-4813-ABE6-F4790D29D2E4}" type="presParOf" srcId="{9399E747-CCC6-4377-BD99-AF36FF7CAF41}" destId="{8A302A8E-2CB2-456C-851D-107769AD4DCF}" srcOrd="0" destOrd="0" presId="urn:microsoft.com/office/officeart/2005/8/layout/hProcess7#1"/>
    <dgm:cxn modelId="{8D13DB48-D0C4-4340-B58C-CC1A8FBF6101}" type="presParOf" srcId="{9399E747-CCC6-4377-BD99-AF36FF7CAF41}" destId="{C3826D2C-32CE-4E69-AB15-69AC4FDF7A89}" srcOrd="1" destOrd="0" presId="urn:microsoft.com/office/officeart/2005/8/layout/hProcess7#1"/>
    <dgm:cxn modelId="{A3B5B96B-E0C6-4D76-A81A-F252DBAF0B34}" type="presParOf" srcId="{9399E747-CCC6-4377-BD99-AF36FF7CAF41}" destId="{B087DCF4-D290-452A-89A5-C3BBCD587AA2}" srcOrd="2" destOrd="0" presId="urn:microsoft.com/office/officeart/2005/8/layout/hProcess7#1"/>
    <dgm:cxn modelId="{7345B301-CAD6-4C89-84E1-C32B740E9B58}" type="presParOf" srcId="{C839620D-7076-47DF-97E2-786BF289A9EC}" destId="{82DB04C1-0560-4AE3-BF0C-59D0B4244702}" srcOrd="7" destOrd="0" presId="urn:microsoft.com/office/officeart/2005/8/layout/hProcess7#1"/>
    <dgm:cxn modelId="{0E245A28-84DF-46F3-BB00-16C62688E083}" type="presParOf" srcId="{C839620D-7076-47DF-97E2-786BF289A9EC}" destId="{A55FA8E7-3692-46B0-B7AB-D10297020B53}" srcOrd="8" destOrd="0" presId="urn:microsoft.com/office/officeart/2005/8/layout/hProcess7#1"/>
    <dgm:cxn modelId="{1B0512BD-6E6A-4CB7-B61C-D73D53B6998B}" type="presParOf" srcId="{A55FA8E7-3692-46B0-B7AB-D10297020B53}" destId="{B40125AD-358D-4A8E-9CD0-787EB57C4361}" srcOrd="0" destOrd="0" presId="urn:microsoft.com/office/officeart/2005/8/layout/hProcess7#1"/>
    <dgm:cxn modelId="{51ABB8F6-1CC5-44C0-AF7D-AD7428AC2837}" type="presParOf" srcId="{A55FA8E7-3692-46B0-B7AB-D10297020B53}" destId="{6611116E-2909-4965-A1C5-C63EC179D699}" srcOrd="1" destOrd="0" presId="urn:microsoft.com/office/officeart/2005/8/layout/hProcess7#1"/>
    <dgm:cxn modelId="{3EFE142F-285A-408E-B797-A17F8A60E71C}" type="presParOf" srcId="{A55FA8E7-3692-46B0-B7AB-D10297020B53}" destId="{D7265A89-99CC-4591-9FFB-89ACA85F8E4F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C065D53-AA19-4C08-B4EB-378B8AF61D4E}" type="doc">
      <dgm:prSet loTypeId="urn:microsoft.com/office/officeart/2005/8/layout/hProcess7#1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pl-PL"/>
        </a:p>
      </dgm:t>
    </dgm:pt>
    <dgm:pt modelId="{1E8B4FCA-85B1-4D60-962A-9059F60EF995}">
      <dgm:prSet phldrT="[Tekst]" phldr="1"/>
      <dgm:spPr/>
      <dgm:t>
        <a:bodyPr/>
        <a:lstStyle/>
        <a:p>
          <a:endParaRPr lang="pl-PL"/>
        </a:p>
      </dgm:t>
    </dgm:pt>
    <dgm:pt modelId="{AAB8A96E-C923-4E34-9566-764FD7B519B6}" type="parTrans" cxnId="{E664D3C3-A3ED-4A57-BFB7-FF5234626B5D}">
      <dgm:prSet/>
      <dgm:spPr/>
      <dgm:t>
        <a:bodyPr/>
        <a:lstStyle/>
        <a:p>
          <a:endParaRPr lang="pl-PL"/>
        </a:p>
      </dgm:t>
    </dgm:pt>
    <dgm:pt modelId="{C7537465-DD73-4346-9B95-CEFBA6FADC6B}" type="sibTrans" cxnId="{E664D3C3-A3ED-4A57-BFB7-FF5234626B5D}">
      <dgm:prSet/>
      <dgm:spPr/>
      <dgm:t>
        <a:bodyPr/>
        <a:lstStyle/>
        <a:p>
          <a:endParaRPr lang="pl-PL"/>
        </a:p>
      </dgm:t>
    </dgm:pt>
    <dgm:pt modelId="{35EFA2FF-B38D-403D-B00D-B4EC4D63A9C6}">
      <dgm:prSet phldrT="[Tekst]" phldr="1"/>
      <dgm:spPr/>
      <dgm:t>
        <a:bodyPr/>
        <a:lstStyle/>
        <a:p>
          <a:endParaRPr lang="pl-PL"/>
        </a:p>
      </dgm:t>
    </dgm:pt>
    <dgm:pt modelId="{F3B6FBAC-4C2D-4A46-B786-A68547EF5EC1}" type="parTrans" cxnId="{05E118AD-F4CD-4EC8-9A3A-518FC9E2398F}">
      <dgm:prSet/>
      <dgm:spPr/>
      <dgm:t>
        <a:bodyPr/>
        <a:lstStyle/>
        <a:p>
          <a:endParaRPr lang="pl-PL"/>
        </a:p>
      </dgm:t>
    </dgm:pt>
    <dgm:pt modelId="{7F57C487-DFD8-4B95-A249-3B93A71C00D4}" type="sibTrans" cxnId="{05E118AD-F4CD-4EC8-9A3A-518FC9E2398F}">
      <dgm:prSet/>
      <dgm:spPr/>
      <dgm:t>
        <a:bodyPr/>
        <a:lstStyle/>
        <a:p>
          <a:endParaRPr lang="pl-PL"/>
        </a:p>
      </dgm:t>
    </dgm:pt>
    <dgm:pt modelId="{D0124451-C29C-412E-BD3A-7063D72D78EF}">
      <dgm:prSet phldrT="[Tekst]" phldr="1"/>
      <dgm:spPr/>
      <dgm:t>
        <a:bodyPr/>
        <a:lstStyle/>
        <a:p>
          <a:endParaRPr lang="pl-PL"/>
        </a:p>
      </dgm:t>
    </dgm:pt>
    <dgm:pt modelId="{C33F815A-5F55-4FF8-89AE-3AE693F36DB5}" type="parTrans" cxnId="{17D0C095-BFDC-4466-8CBF-6DEFAED5C9B3}">
      <dgm:prSet/>
      <dgm:spPr/>
      <dgm:t>
        <a:bodyPr/>
        <a:lstStyle/>
        <a:p>
          <a:endParaRPr lang="pl-PL"/>
        </a:p>
      </dgm:t>
    </dgm:pt>
    <dgm:pt modelId="{AD19B8F1-0528-459A-BA72-4DDA36D16563}" type="sibTrans" cxnId="{17D0C095-BFDC-4466-8CBF-6DEFAED5C9B3}">
      <dgm:prSet/>
      <dgm:spPr/>
      <dgm:t>
        <a:bodyPr/>
        <a:lstStyle/>
        <a:p>
          <a:endParaRPr lang="pl-PL"/>
        </a:p>
      </dgm:t>
    </dgm:pt>
    <dgm:pt modelId="{BB7291EA-8F07-402F-BF3B-37B41D74E265}">
      <dgm:prSet phldrT="[Tekst]" phldr="1"/>
      <dgm:spPr/>
      <dgm:t>
        <a:bodyPr/>
        <a:lstStyle/>
        <a:p>
          <a:endParaRPr lang="pl-PL"/>
        </a:p>
      </dgm:t>
    </dgm:pt>
    <dgm:pt modelId="{FE976FF0-6D63-40DE-BCA7-399256C5D074}" type="parTrans" cxnId="{1435E7AC-DBBE-41A1-94E0-202ACFA5A8EA}">
      <dgm:prSet/>
      <dgm:spPr/>
      <dgm:t>
        <a:bodyPr/>
        <a:lstStyle/>
        <a:p>
          <a:endParaRPr lang="pl-PL"/>
        </a:p>
      </dgm:t>
    </dgm:pt>
    <dgm:pt modelId="{CD025BEF-ABC0-40AD-91BD-06344E3C21C3}" type="sibTrans" cxnId="{1435E7AC-DBBE-41A1-94E0-202ACFA5A8EA}">
      <dgm:prSet/>
      <dgm:spPr/>
      <dgm:t>
        <a:bodyPr/>
        <a:lstStyle/>
        <a:p>
          <a:endParaRPr lang="pl-PL"/>
        </a:p>
      </dgm:t>
    </dgm:pt>
    <dgm:pt modelId="{1C32CC81-9276-4359-B597-68822D299668}">
      <dgm:prSet phldrT="[Tekst]" phldr="1"/>
      <dgm:spPr/>
      <dgm:t>
        <a:bodyPr/>
        <a:lstStyle/>
        <a:p>
          <a:endParaRPr lang="pl-PL"/>
        </a:p>
      </dgm:t>
    </dgm:pt>
    <dgm:pt modelId="{73FC94D4-4E6A-46B7-9A22-8FA414EF99E4}" type="parTrans" cxnId="{1D37AAE4-4C37-4005-B950-CFF5192D6C59}">
      <dgm:prSet/>
      <dgm:spPr/>
      <dgm:t>
        <a:bodyPr/>
        <a:lstStyle/>
        <a:p>
          <a:endParaRPr lang="pl-PL"/>
        </a:p>
      </dgm:t>
    </dgm:pt>
    <dgm:pt modelId="{9D47D7C2-0E2F-42DC-8DED-A498C1AAD9A7}" type="sibTrans" cxnId="{1D37AAE4-4C37-4005-B950-CFF5192D6C59}">
      <dgm:prSet/>
      <dgm:spPr/>
      <dgm:t>
        <a:bodyPr/>
        <a:lstStyle/>
        <a:p>
          <a:endParaRPr lang="pl-PL"/>
        </a:p>
      </dgm:t>
    </dgm:pt>
    <dgm:pt modelId="{431E9F8E-E20A-4459-B49B-16B10D4242D5}">
      <dgm:prSet phldrT="[Tekst]" phldr="1"/>
      <dgm:spPr/>
      <dgm:t>
        <a:bodyPr/>
        <a:lstStyle/>
        <a:p>
          <a:endParaRPr lang="pl-PL"/>
        </a:p>
      </dgm:t>
    </dgm:pt>
    <dgm:pt modelId="{C3241092-8E9C-4AA2-9A2B-1EE3CA1BE9CA}" type="parTrans" cxnId="{323D7DC6-808B-4C35-A30D-E4F6F4FE4F08}">
      <dgm:prSet/>
      <dgm:spPr/>
      <dgm:t>
        <a:bodyPr/>
        <a:lstStyle/>
        <a:p>
          <a:endParaRPr lang="pl-PL"/>
        </a:p>
      </dgm:t>
    </dgm:pt>
    <dgm:pt modelId="{2D24B662-BCD0-447B-B225-50161E58B1E2}" type="sibTrans" cxnId="{323D7DC6-808B-4C35-A30D-E4F6F4FE4F08}">
      <dgm:prSet/>
      <dgm:spPr/>
      <dgm:t>
        <a:bodyPr/>
        <a:lstStyle/>
        <a:p>
          <a:endParaRPr lang="pl-PL"/>
        </a:p>
      </dgm:t>
    </dgm:pt>
    <dgm:pt modelId="{C839620D-7076-47DF-97E2-786BF289A9EC}" type="pres">
      <dgm:prSet presAssocID="{0C065D53-AA19-4C08-B4EB-378B8AF61D4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0DF1525-90F2-42F3-8675-6AFE48B5BE8F}" type="pres">
      <dgm:prSet presAssocID="{1E8B4FCA-85B1-4D60-962A-9059F60EF995}" presName="compositeNode" presStyleCnt="0">
        <dgm:presLayoutVars>
          <dgm:bulletEnabled val="1"/>
        </dgm:presLayoutVars>
      </dgm:prSet>
      <dgm:spPr/>
    </dgm:pt>
    <dgm:pt modelId="{6ED385FE-C40F-4FF2-ACA3-4D37676F028B}" type="pres">
      <dgm:prSet presAssocID="{1E8B4FCA-85B1-4D60-962A-9059F60EF995}" presName="bgRect" presStyleLbl="node1" presStyleIdx="0" presStyleCnt="3"/>
      <dgm:spPr/>
      <dgm:t>
        <a:bodyPr/>
        <a:lstStyle/>
        <a:p>
          <a:endParaRPr lang="pl-PL"/>
        </a:p>
      </dgm:t>
    </dgm:pt>
    <dgm:pt modelId="{B8E3C0C9-8E2B-4BAE-B4EF-4EDC40EF5396}" type="pres">
      <dgm:prSet presAssocID="{1E8B4FCA-85B1-4D60-962A-9059F60EF995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D82C20B-0699-486C-BCCD-0F3D2D11DACF}" type="pres">
      <dgm:prSet presAssocID="{1E8B4FCA-85B1-4D60-962A-9059F60EF995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110ECC0-C27E-4035-BD04-CACE26A28260}" type="pres">
      <dgm:prSet presAssocID="{C7537465-DD73-4346-9B95-CEFBA6FADC6B}" presName="hSp" presStyleCnt="0"/>
      <dgm:spPr/>
    </dgm:pt>
    <dgm:pt modelId="{5AF97C2C-3412-4A22-BD06-1001FD63E23D}" type="pres">
      <dgm:prSet presAssocID="{C7537465-DD73-4346-9B95-CEFBA6FADC6B}" presName="vProcSp" presStyleCnt="0"/>
      <dgm:spPr/>
    </dgm:pt>
    <dgm:pt modelId="{7E56E5C4-EE75-45ED-AE0F-0F7AC6F3D01C}" type="pres">
      <dgm:prSet presAssocID="{C7537465-DD73-4346-9B95-CEFBA6FADC6B}" presName="vSp1" presStyleCnt="0"/>
      <dgm:spPr/>
    </dgm:pt>
    <dgm:pt modelId="{FB543BA9-3D92-4623-B9A2-340BEE8D8FEC}" type="pres">
      <dgm:prSet presAssocID="{C7537465-DD73-4346-9B95-CEFBA6FADC6B}" presName="simulatedConn" presStyleLbl="solidFgAcc1" presStyleIdx="0" presStyleCnt="2"/>
      <dgm:spPr/>
    </dgm:pt>
    <dgm:pt modelId="{D38D59DC-7F3C-4A35-B64C-D7FE826E4309}" type="pres">
      <dgm:prSet presAssocID="{C7537465-DD73-4346-9B95-CEFBA6FADC6B}" presName="vSp2" presStyleCnt="0"/>
      <dgm:spPr/>
    </dgm:pt>
    <dgm:pt modelId="{85F197EB-E62A-4AE5-927A-712FDCA2F679}" type="pres">
      <dgm:prSet presAssocID="{C7537465-DD73-4346-9B95-CEFBA6FADC6B}" presName="sibTrans" presStyleCnt="0"/>
      <dgm:spPr/>
    </dgm:pt>
    <dgm:pt modelId="{107473D1-26CF-4567-8AB3-E69DC9921963}" type="pres">
      <dgm:prSet presAssocID="{D0124451-C29C-412E-BD3A-7063D72D78EF}" presName="compositeNode" presStyleCnt="0">
        <dgm:presLayoutVars>
          <dgm:bulletEnabled val="1"/>
        </dgm:presLayoutVars>
      </dgm:prSet>
      <dgm:spPr/>
    </dgm:pt>
    <dgm:pt modelId="{D7560F59-831E-4813-ACF6-3C445CD0E3B8}" type="pres">
      <dgm:prSet presAssocID="{D0124451-C29C-412E-BD3A-7063D72D78EF}" presName="bgRect" presStyleLbl="node1" presStyleIdx="1" presStyleCnt="3"/>
      <dgm:spPr/>
      <dgm:t>
        <a:bodyPr/>
        <a:lstStyle/>
        <a:p>
          <a:endParaRPr lang="pl-PL"/>
        </a:p>
      </dgm:t>
    </dgm:pt>
    <dgm:pt modelId="{E5186078-A2D1-4653-8C2F-4EEE3E12586C}" type="pres">
      <dgm:prSet presAssocID="{D0124451-C29C-412E-BD3A-7063D72D78EF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F66188E-45C8-457A-A663-823443936297}" type="pres">
      <dgm:prSet presAssocID="{D0124451-C29C-412E-BD3A-7063D72D78EF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FAEEAC-197A-4D7D-9AC8-7E8D1A9B6977}" type="pres">
      <dgm:prSet presAssocID="{AD19B8F1-0528-459A-BA72-4DDA36D16563}" presName="hSp" presStyleCnt="0"/>
      <dgm:spPr/>
    </dgm:pt>
    <dgm:pt modelId="{9399E747-CCC6-4377-BD99-AF36FF7CAF41}" type="pres">
      <dgm:prSet presAssocID="{AD19B8F1-0528-459A-BA72-4DDA36D16563}" presName="vProcSp" presStyleCnt="0"/>
      <dgm:spPr/>
    </dgm:pt>
    <dgm:pt modelId="{8A302A8E-2CB2-456C-851D-107769AD4DCF}" type="pres">
      <dgm:prSet presAssocID="{AD19B8F1-0528-459A-BA72-4DDA36D16563}" presName="vSp1" presStyleCnt="0"/>
      <dgm:spPr/>
    </dgm:pt>
    <dgm:pt modelId="{C3826D2C-32CE-4E69-AB15-69AC4FDF7A89}" type="pres">
      <dgm:prSet presAssocID="{AD19B8F1-0528-459A-BA72-4DDA36D16563}" presName="simulatedConn" presStyleLbl="solidFgAcc1" presStyleIdx="1" presStyleCnt="2"/>
      <dgm:spPr/>
    </dgm:pt>
    <dgm:pt modelId="{B087DCF4-D290-452A-89A5-C3BBCD587AA2}" type="pres">
      <dgm:prSet presAssocID="{AD19B8F1-0528-459A-BA72-4DDA36D16563}" presName="vSp2" presStyleCnt="0"/>
      <dgm:spPr/>
    </dgm:pt>
    <dgm:pt modelId="{82DB04C1-0560-4AE3-BF0C-59D0B4244702}" type="pres">
      <dgm:prSet presAssocID="{AD19B8F1-0528-459A-BA72-4DDA36D16563}" presName="sibTrans" presStyleCnt="0"/>
      <dgm:spPr/>
    </dgm:pt>
    <dgm:pt modelId="{A55FA8E7-3692-46B0-B7AB-D10297020B53}" type="pres">
      <dgm:prSet presAssocID="{1C32CC81-9276-4359-B597-68822D299668}" presName="compositeNode" presStyleCnt="0">
        <dgm:presLayoutVars>
          <dgm:bulletEnabled val="1"/>
        </dgm:presLayoutVars>
      </dgm:prSet>
      <dgm:spPr/>
    </dgm:pt>
    <dgm:pt modelId="{B40125AD-358D-4A8E-9CD0-787EB57C4361}" type="pres">
      <dgm:prSet presAssocID="{1C32CC81-9276-4359-B597-68822D299668}" presName="bgRect" presStyleLbl="node1" presStyleIdx="2" presStyleCnt="3"/>
      <dgm:spPr/>
      <dgm:t>
        <a:bodyPr/>
        <a:lstStyle/>
        <a:p>
          <a:endParaRPr lang="pl-PL"/>
        </a:p>
      </dgm:t>
    </dgm:pt>
    <dgm:pt modelId="{6611116E-2909-4965-A1C5-C63EC179D699}" type="pres">
      <dgm:prSet presAssocID="{1C32CC81-9276-4359-B597-68822D299668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7265A89-99CC-4591-9FFB-89ACA85F8E4F}" type="pres">
      <dgm:prSet presAssocID="{1C32CC81-9276-4359-B597-68822D299668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E676C75-84C2-4D76-89B6-8C755CD01A53}" type="presOf" srcId="{1C32CC81-9276-4359-B597-68822D299668}" destId="{6611116E-2909-4965-A1C5-C63EC179D699}" srcOrd="1" destOrd="0" presId="urn:microsoft.com/office/officeart/2005/8/layout/hProcess7#1"/>
    <dgm:cxn modelId="{E3911374-6C47-43CA-A294-74A0512F4FBF}" type="presOf" srcId="{1E8B4FCA-85B1-4D60-962A-9059F60EF995}" destId="{B8E3C0C9-8E2B-4BAE-B4EF-4EDC40EF5396}" srcOrd="1" destOrd="0" presId="urn:microsoft.com/office/officeart/2005/8/layout/hProcess7#1"/>
    <dgm:cxn modelId="{528AB2A2-B246-4AB4-8BCB-9C495B142984}" type="presOf" srcId="{0C065D53-AA19-4C08-B4EB-378B8AF61D4E}" destId="{C839620D-7076-47DF-97E2-786BF289A9EC}" srcOrd="0" destOrd="0" presId="urn:microsoft.com/office/officeart/2005/8/layout/hProcess7#1"/>
    <dgm:cxn modelId="{1D37AAE4-4C37-4005-B950-CFF5192D6C59}" srcId="{0C065D53-AA19-4C08-B4EB-378B8AF61D4E}" destId="{1C32CC81-9276-4359-B597-68822D299668}" srcOrd="2" destOrd="0" parTransId="{73FC94D4-4E6A-46B7-9A22-8FA414EF99E4}" sibTransId="{9D47D7C2-0E2F-42DC-8DED-A498C1AAD9A7}"/>
    <dgm:cxn modelId="{323D7DC6-808B-4C35-A30D-E4F6F4FE4F08}" srcId="{1C32CC81-9276-4359-B597-68822D299668}" destId="{431E9F8E-E20A-4459-B49B-16B10D4242D5}" srcOrd="0" destOrd="0" parTransId="{C3241092-8E9C-4AA2-9A2B-1EE3CA1BE9CA}" sibTransId="{2D24B662-BCD0-447B-B225-50161E58B1E2}"/>
    <dgm:cxn modelId="{4C683B3B-AB0B-4F8B-A3DF-101A37E220F2}" type="presOf" srcId="{D0124451-C29C-412E-BD3A-7063D72D78EF}" destId="{D7560F59-831E-4813-ACF6-3C445CD0E3B8}" srcOrd="0" destOrd="0" presId="urn:microsoft.com/office/officeart/2005/8/layout/hProcess7#1"/>
    <dgm:cxn modelId="{DD56354C-6A04-42F1-8AF9-B79CCEDCC964}" type="presOf" srcId="{431E9F8E-E20A-4459-B49B-16B10D4242D5}" destId="{D7265A89-99CC-4591-9FFB-89ACA85F8E4F}" srcOrd="0" destOrd="0" presId="urn:microsoft.com/office/officeart/2005/8/layout/hProcess7#1"/>
    <dgm:cxn modelId="{E664D3C3-A3ED-4A57-BFB7-FF5234626B5D}" srcId="{0C065D53-AA19-4C08-B4EB-378B8AF61D4E}" destId="{1E8B4FCA-85B1-4D60-962A-9059F60EF995}" srcOrd="0" destOrd="0" parTransId="{AAB8A96E-C923-4E34-9566-764FD7B519B6}" sibTransId="{C7537465-DD73-4346-9B95-CEFBA6FADC6B}"/>
    <dgm:cxn modelId="{1435E7AC-DBBE-41A1-94E0-202ACFA5A8EA}" srcId="{D0124451-C29C-412E-BD3A-7063D72D78EF}" destId="{BB7291EA-8F07-402F-BF3B-37B41D74E265}" srcOrd="0" destOrd="0" parTransId="{FE976FF0-6D63-40DE-BCA7-399256C5D074}" sibTransId="{CD025BEF-ABC0-40AD-91BD-06344E3C21C3}"/>
    <dgm:cxn modelId="{17D0C095-BFDC-4466-8CBF-6DEFAED5C9B3}" srcId="{0C065D53-AA19-4C08-B4EB-378B8AF61D4E}" destId="{D0124451-C29C-412E-BD3A-7063D72D78EF}" srcOrd="1" destOrd="0" parTransId="{C33F815A-5F55-4FF8-89AE-3AE693F36DB5}" sibTransId="{AD19B8F1-0528-459A-BA72-4DDA36D16563}"/>
    <dgm:cxn modelId="{B844C952-5E33-4FFB-BF62-5C7248C4E899}" type="presOf" srcId="{BB7291EA-8F07-402F-BF3B-37B41D74E265}" destId="{FF66188E-45C8-457A-A663-823443936297}" srcOrd="0" destOrd="0" presId="urn:microsoft.com/office/officeart/2005/8/layout/hProcess7#1"/>
    <dgm:cxn modelId="{C5BD5248-3A58-4D26-9604-8D56B7900C7A}" type="presOf" srcId="{35EFA2FF-B38D-403D-B00D-B4EC4D63A9C6}" destId="{CD82C20B-0699-486C-BCCD-0F3D2D11DACF}" srcOrd="0" destOrd="0" presId="urn:microsoft.com/office/officeart/2005/8/layout/hProcess7#1"/>
    <dgm:cxn modelId="{09E180C1-22BE-414E-82E0-2EFA73B52EB1}" type="presOf" srcId="{D0124451-C29C-412E-BD3A-7063D72D78EF}" destId="{E5186078-A2D1-4653-8C2F-4EEE3E12586C}" srcOrd="1" destOrd="0" presId="urn:microsoft.com/office/officeart/2005/8/layout/hProcess7#1"/>
    <dgm:cxn modelId="{8EA99060-7E8C-4595-99EC-2E3D6E1CF2DA}" type="presOf" srcId="{1E8B4FCA-85B1-4D60-962A-9059F60EF995}" destId="{6ED385FE-C40F-4FF2-ACA3-4D37676F028B}" srcOrd="0" destOrd="0" presId="urn:microsoft.com/office/officeart/2005/8/layout/hProcess7#1"/>
    <dgm:cxn modelId="{5573ABA8-D705-420D-8D6F-3E4A9ABD18D1}" type="presOf" srcId="{1C32CC81-9276-4359-B597-68822D299668}" destId="{B40125AD-358D-4A8E-9CD0-787EB57C4361}" srcOrd="0" destOrd="0" presId="urn:microsoft.com/office/officeart/2005/8/layout/hProcess7#1"/>
    <dgm:cxn modelId="{05E118AD-F4CD-4EC8-9A3A-518FC9E2398F}" srcId="{1E8B4FCA-85B1-4D60-962A-9059F60EF995}" destId="{35EFA2FF-B38D-403D-B00D-B4EC4D63A9C6}" srcOrd="0" destOrd="0" parTransId="{F3B6FBAC-4C2D-4A46-B786-A68547EF5EC1}" sibTransId="{7F57C487-DFD8-4B95-A249-3B93A71C00D4}"/>
    <dgm:cxn modelId="{BED592D4-CBC6-49C5-A1D6-05A0ED8D30B6}" type="presParOf" srcId="{C839620D-7076-47DF-97E2-786BF289A9EC}" destId="{E0DF1525-90F2-42F3-8675-6AFE48B5BE8F}" srcOrd="0" destOrd="0" presId="urn:microsoft.com/office/officeart/2005/8/layout/hProcess7#1"/>
    <dgm:cxn modelId="{DD2F1012-81C5-491D-9CCB-09671B2A82CD}" type="presParOf" srcId="{E0DF1525-90F2-42F3-8675-6AFE48B5BE8F}" destId="{6ED385FE-C40F-4FF2-ACA3-4D37676F028B}" srcOrd="0" destOrd="0" presId="urn:microsoft.com/office/officeart/2005/8/layout/hProcess7#1"/>
    <dgm:cxn modelId="{9D25FEE5-CD94-45A3-981C-CFF42681DF1B}" type="presParOf" srcId="{E0DF1525-90F2-42F3-8675-6AFE48B5BE8F}" destId="{B8E3C0C9-8E2B-4BAE-B4EF-4EDC40EF5396}" srcOrd="1" destOrd="0" presId="urn:microsoft.com/office/officeart/2005/8/layout/hProcess7#1"/>
    <dgm:cxn modelId="{822D25AF-15EC-4DF9-8152-6FFC8EF253CF}" type="presParOf" srcId="{E0DF1525-90F2-42F3-8675-6AFE48B5BE8F}" destId="{CD82C20B-0699-486C-BCCD-0F3D2D11DACF}" srcOrd="2" destOrd="0" presId="urn:microsoft.com/office/officeart/2005/8/layout/hProcess7#1"/>
    <dgm:cxn modelId="{7FD3FC3E-C57D-4744-916B-4524B925E78D}" type="presParOf" srcId="{C839620D-7076-47DF-97E2-786BF289A9EC}" destId="{0110ECC0-C27E-4035-BD04-CACE26A28260}" srcOrd="1" destOrd="0" presId="urn:microsoft.com/office/officeart/2005/8/layout/hProcess7#1"/>
    <dgm:cxn modelId="{7861E8F0-792B-42D6-B3DD-CBBC400C3D2A}" type="presParOf" srcId="{C839620D-7076-47DF-97E2-786BF289A9EC}" destId="{5AF97C2C-3412-4A22-BD06-1001FD63E23D}" srcOrd="2" destOrd="0" presId="urn:microsoft.com/office/officeart/2005/8/layout/hProcess7#1"/>
    <dgm:cxn modelId="{2240E30A-DD5E-413F-AF87-A8683CE1D74D}" type="presParOf" srcId="{5AF97C2C-3412-4A22-BD06-1001FD63E23D}" destId="{7E56E5C4-EE75-45ED-AE0F-0F7AC6F3D01C}" srcOrd="0" destOrd="0" presId="urn:microsoft.com/office/officeart/2005/8/layout/hProcess7#1"/>
    <dgm:cxn modelId="{76CBECDF-9737-43F2-8340-732E844DC5B1}" type="presParOf" srcId="{5AF97C2C-3412-4A22-BD06-1001FD63E23D}" destId="{FB543BA9-3D92-4623-B9A2-340BEE8D8FEC}" srcOrd="1" destOrd="0" presId="urn:microsoft.com/office/officeart/2005/8/layout/hProcess7#1"/>
    <dgm:cxn modelId="{B9BE882A-8ECB-49F4-B20F-104DF600B132}" type="presParOf" srcId="{5AF97C2C-3412-4A22-BD06-1001FD63E23D}" destId="{D38D59DC-7F3C-4A35-B64C-D7FE826E4309}" srcOrd="2" destOrd="0" presId="urn:microsoft.com/office/officeart/2005/8/layout/hProcess7#1"/>
    <dgm:cxn modelId="{D94C104E-B9C7-40C7-B6D8-5019563F93CF}" type="presParOf" srcId="{C839620D-7076-47DF-97E2-786BF289A9EC}" destId="{85F197EB-E62A-4AE5-927A-712FDCA2F679}" srcOrd="3" destOrd="0" presId="urn:microsoft.com/office/officeart/2005/8/layout/hProcess7#1"/>
    <dgm:cxn modelId="{EBB81C7F-25D3-4676-9C0D-E0C739E83B27}" type="presParOf" srcId="{C839620D-7076-47DF-97E2-786BF289A9EC}" destId="{107473D1-26CF-4567-8AB3-E69DC9921963}" srcOrd="4" destOrd="0" presId="urn:microsoft.com/office/officeart/2005/8/layout/hProcess7#1"/>
    <dgm:cxn modelId="{DEFFDB55-0925-455D-AAA8-96007F8270AD}" type="presParOf" srcId="{107473D1-26CF-4567-8AB3-E69DC9921963}" destId="{D7560F59-831E-4813-ACF6-3C445CD0E3B8}" srcOrd="0" destOrd="0" presId="urn:microsoft.com/office/officeart/2005/8/layout/hProcess7#1"/>
    <dgm:cxn modelId="{D489480A-1205-4E7A-840B-77D6DE940169}" type="presParOf" srcId="{107473D1-26CF-4567-8AB3-E69DC9921963}" destId="{E5186078-A2D1-4653-8C2F-4EEE3E12586C}" srcOrd="1" destOrd="0" presId="urn:microsoft.com/office/officeart/2005/8/layout/hProcess7#1"/>
    <dgm:cxn modelId="{E6066503-6C58-40A9-9A21-FBCCFDA721A2}" type="presParOf" srcId="{107473D1-26CF-4567-8AB3-E69DC9921963}" destId="{FF66188E-45C8-457A-A663-823443936297}" srcOrd="2" destOrd="0" presId="urn:microsoft.com/office/officeart/2005/8/layout/hProcess7#1"/>
    <dgm:cxn modelId="{06A237A2-EC77-44AE-80F8-8BE7215DAAFB}" type="presParOf" srcId="{C839620D-7076-47DF-97E2-786BF289A9EC}" destId="{23FAEEAC-197A-4D7D-9AC8-7E8D1A9B6977}" srcOrd="5" destOrd="0" presId="urn:microsoft.com/office/officeart/2005/8/layout/hProcess7#1"/>
    <dgm:cxn modelId="{9642F5A6-DA99-4DDA-A1DA-17EAF88BEADD}" type="presParOf" srcId="{C839620D-7076-47DF-97E2-786BF289A9EC}" destId="{9399E747-CCC6-4377-BD99-AF36FF7CAF41}" srcOrd="6" destOrd="0" presId="urn:microsoft.com/office/officeart/2005/8/layout/hProcess7#1"/>
    <dgm:cxn modelId="{0B1AFA0A-DB14-4115-881A-3A47DFB02A4D}" type="presParOf" srcId="{9399E747-CCC6-4377-BD99-AF36FF7CAF41}" destId="{8A302A8E-2CB2-456C-851D-107769AD4DCF}" srcOrd="0" destOrd="0" presId="urn:microsoft.com/office/officeart/2005/8/layout/hProcess7#1"/>
    <dgm:cxn modelId="{314195B6-03D5-4EDD-AE9E-FB672946ACD8}" type="presParOf" srcId="{9399E747-CCC6-4377-BD99-AF36FF7CAF41}" destId="{C3826D2C-32CE-4E69-AB15-69AC4FDF7A89}" srcOrd="1" destOrd="0" presId="urn:microsoft.com/office/officeart/2005/8/layout/hProcess7#1"/>
    <dgm:cxn modelId="{65ECE071-0DCB-4306-AE3B-F983073C242B}" type="presParOf" srcId="{9399E747-CCC6-4377-BD99-AF36FF7CAF41}" destId="{B087DCF4-D290-452A-89A5-C3BBCD587AA2}" srcOrd="2" destOrd="0" presId="urn:microsoft.com/office/officeart/2005/8/layout/hProcess7#1"/>
    <dgm:cxn modelId="{6EE9EEEE-D91E-48EE-BE96-CB95E6D2CFEC}" type="presParOf" srcId="{C839620D-7076-47DF-97E2-786BF289A9EC}" destId="{82DB04C1-0560-4AE3-BF0C-59D0B4244702}" srcOrd="7" destOrd="0" presId="urn:microsoft.com/office/officeart/2005/8/layout/hProcess7#1"/>
    <dgm:cxn modelId="{C30FD8AC-F118-4E1D-B416-D314E77768B6}" type="presParOf" srcId="{C839620D-7076-47DF-97E2-786BF289A9EC}" destId="{A55FA8E7-3692-46B0-B7AB-D10297020B53}" srcOrd="8" destOrd="0" presId="urn:microsoft.com/office/officeart/2005/8/layout/hProcess7#1"/>
    <dgm:cxn modelId="{1DD9B598-5EB9-4F5F-AE77-2FE8ECC14C77}" type="presParOf" srcId="{A55FA8E7-3692-46B0-B7AB-D10297020B53}" destId="{B40125AD-358D-4A8E-9CD0-787EB57C4361}" srcOrd="0" destOrd="0" presId="urn:microsoft.com/office/officeart/2005/8/layout/hProcess7#1"/>
    <dgm:cxn modelId="{160A6220-C99F-4BBD-BDFF-CB83AA978A10}" type="presParOf" srcId="{A55FA8E7-3692-46B0-B7AB-D10297020B53}" destId="{6611116E-2909-4965-A1C5-C63EC179D699}" srcOrd="1" destOrd="0" presId="urn:microsoft.com/office/officeart/2005/8/layout/hProcess7#1"/>
    <dgm:cxn modelId="{689402D7-55D4-44E4-939A-C5CCB15006CA}" type="presParOf" srcId="{A55FA8E7-3692-46B0-B7AB-D10297020B53}" destId="{D7265A89-99CC-4591-9FFB-89ACA85F8E4F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C065D53-AA19-4C08-B4EB-378B8AF61D4E}" type="doc">
      <dgm:prSet loTypeId="urn:microsoft.com/office/officeart/2005/8/layout/hProcess7#1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pl-PL"/>
        </a:p>
      </dgm:t>
    </dgm:pt>
    <dgm:pt modelId="{1E8B4FCA-85B1-4D60-962A-9059F60EF995}">
      <dgm:prSet phldrT="[Tekst]" phldr="1"/>
      <dgm:spPr/>
      <dgm:t>
        <a:bodyPr/>
        <a:lstStyle/>
        <a:p>
          <a:endParaRPr lang="pl-PL"/>
        </a:p>
      </dgm:t>
    </dgm:pt>
    <dgm:pt modelId="{AAB8A96E-C923-4E34-9566-764FD7B519B6}" type="parTrans" cxnId="{E664D3C3-A3ED-4A57-BFB7-FF5234626B5D}">
      <dgm:prSet/>
      <dgm:spPr/>
      <dgm:t>
        <a:bodyPr/>
        <a:lstStyle/>
        <a:p>
          <a:endParaRPr lang="pl-PL"/>
        </a:p>
      </dgm:t>
    </dgm:pt>
    <dgm:pt modelId="{C7537465-DD73-4346-9B95-CEFBA6FADC6B}" type="sibTrans" cxnId="{E664D3C3-A3ED-4A57-BFB7-FF5234626B5D}">
      <dgm:prSet/>
      <dgm:spPr/>
      <dgm:t>
        <a:bodyPr/>
        <a:lstStyle/>
        <a:p>
          <a:endParaRPr lang="pl-PL"/>
        </a:p>
      </dgm:t>
    </dgm:pt>
    <dgm:pt modelId="{35EFA2FF-B38D-403D-B00D-B4EC4D63A9C6}">
      <dgm:prSet phldrT="[Tekst]" phldr="1"/>
      <dgm:spPr/>
      <dgm:t>
        <a:bodyPr/>
        <a:lstStyle/>
        <a:p>
          <a:endParaRPr lang="pl-PL"/>
        </a:p>
      </dgm:t>
    </dgm:pt>
    <dgm:pt modelId="{F3B6FBAC-4C2D-4A46-B786-A68547EF5EC1}" type="parTrans" cxnId="{05E118AD-F4CD-4EC8-9A3A-518FC9E2398F}">
      <dgm:prSet/>
      <dgm:spPr/>
      <dgm:t>
        <a:bodyPr/>
        <a:lstStyle/>
        <a:p>
          <a:endParaRPr lang="pl-PL"/>
        </a:p>
      </dgm:t>
    </dgm:pt>
    <dgm:pt modelId="{7F57C487-DFD8-4B95-A249-3B93A71C00D4}" type="sibTrans" cxnId="{05E118AD-F4CD-4EC8-9A3A-518FC9E2398F}">
      <dgm:prSet/>
      <dgm:spPr/>
      <dgm:t>
        <a:bodyPr/>
        <a:lstStyle/>
        <a:p>
          <a:endParaRPr lang="pl-PL"/>
        </a:p>
      </dgm:t>
    </dgm:pt>
    <dgm:pt modelId="{D0124451-C29C-412E-BD3A-7063D72D78EF}">
      <dgm:prSet phldrT="[Tekst]" phldr="1"/>
      <dgm:spPr/>
      <dgm:t>
        <a:bodyPr/>
        <a:lstStyle/>
        <a:p>
          <a:endParaRPr lang="pl-PL"/>
        </a:p>
      </dgm:t>
    </dgm:pt>
    <dgm:pt modelId="{C33F815A-5F55-4FF8-89AE-3AE693F36DB5}" type="parTrans" cxnId="{17D0C095-BFDC-4466-8CBF-6DEFAED5C9B3}">
      <dgm:prSet/>
      <dgm:spPr/>
      <dgm:t>
        <a:bodyPr/>
        <a:lstStyle/>
        <a:p>
          <a:endParaRPr lang="pl-PL"/>
        </a:p>
      </dgm:t>
    </dgm:pt>
    <dgm:pt modelId="{AD19B8F1-0528-459A-BA72-4DDA36D16563}" type="sibTrans" cxnId="{17D0C095-BFDC-4466-8CBF-6DEFAED5C9B3}">
      <dgm:prSet/>
      <dgm:spPr/>
      <dgm:t>
        <a:bodyPr/>
        <a:lstStyle/>
        <a:p>
          <a:endParaRPr lang="pl-PL"/>
        </a:p>
      </dgm:t>
    </dgm:pt>
    <dgm:pt modelId="{BB7291EA-8F07-402F-BF3B-37B41D74E265}">
      <dgm:prSet phldrT="[Tekst]" phldr="1"/>
      <dgm:spPr/>
      <dgm:t>
        <a:bodyPr/>
        <a:lstStyle/>
        <a:p>
          <a:endParaRPr lang="pl-PL"/>
        </a:p>
      </dgm:t>
    </dgm:pt>
    <dgm:pt modelId="{FE976FF0-6D63-40DE-BCA7-399256C5D074}" type="parTrans" cxnId="{1435E7AC-DBBE-41A1-94E0-202ACFA5A8EA}">
      <dgm:prSet/>
      <dgm:spPr/>
      <dgm:t>
        <a:bodyPr/>
        <a:lstStyle/>
        <a:p>
          <a:endParaRPr lang="pl-PL"/>
        </a:p>
      </dgm:t>
    </dgm:pt>
    <dgm:pt modelId="{CD025BEF-ABC0-40AD-91BD-06344E3C21C3}" type="sibTrans" cxnId="{1435E7AC-DBBE-41A1-94E0-202ACFA5A8EA}">
      <dgm:prSet/>
      <dgm:spPr/>
      <dgm:t>
        <a:bodyPr/>
        <a:lstStyle/>
        <a:p>
          <a:endParaRPr lang="pl-PL"/>
        </a:p>
      </dgm:t>
    </dgm:pt>
    <dgm:pt modelId="{1C32CC81-9276-4359-B597-68822D299668}">
      <dgm:prSet phldrT="[Tekst]" phldr="1"/>
      <dgm:spPr/>
      <dgm:t>
        <a:bodyPr/>
        <a:lstStyle/>
        <a:p>
          <a:endParaRPr lang="pl-PL"/>
        </a:p>
      </dgm:t>
    </dgm:pt>
    <dgm:pt modelId="{73FC94D4-4E6A-46B7-9A22-8FA414EF99E4}" type="parTrans" cxnId="{1D37AAE4-4C37-4005-B950-CFF5192D6C59}">
      <dgm:prSet/>
      <dgm:spPr/>
      <dgm:t>
        <a:bodyPr/>
        <a:lstStyle/>
        <a:p>
          <a:endParaRPr lang="pl-PL"/>
        </a:p>
      </dgm:t>
    </dgm:pt>
    <dgm:pt modelId="{9D47D7C2-0E2F-42DC-8DED-A498C1AAD9A7}" type="sibTrans" cxnId="{1D37AAE4-4C37-4005-B950-CFF5192D6C59}">
      <dgm:prSet/>
      <dgm:spPr/>
      <dgm:t>
        <a:bodyPr/>
        <a:lstStyle/>
        <a:p>
          <a:endParaRPr lang="pl-PL"/>
        </a:p>
      </dgm:t>
    </dgm:pt>
    <dgm:pt modelId="{431E9F8E-E20A-4459-B49B-16B10D4242D5}">
      <dgm:prSet phldrT="[Tekst]" phldr="1"/>
      <dgm:spPr/>
      <dgm:t>
        <a:bodyPr/>
        <a:lstStyle/>
        <a:p>
          <a:endParaRPr lang="pl-PL"/>
        </a:p>
      </dgm:t>
    </dgm:pt>
    <dgm:pt modelId="{C3241092-8E9C-4AA2-9A2B-1EE3CA1BE9CA}" type="parTrans" cxnId="{323D7DC6-808B-4C35-A30D-E4F6F4FE4F08}">
      <dgm:prSet/>
      <dgm:spPr/>
      <dgm:t>
        <a:bodyPr/>
        <a:lstStyle/>
        <a:p>
          <a:endParaRPr lang="pl-PL"/>
        </a:p>
      </dgm:t>
    </dgm:pt>
    <dgm:pt modelId="{2D24B662-BCD0-447B-B225-50161E58B1E2}" type="sibTrans" cxnId="{323D7DC6-808B-4C35-A30D-E4F6F4FE4F08}">
      <dgm:prSet/>
      <dgm:spPr/>
      <dgm:t>
        <a:bodyPr/>
        <a:lstStyle/>
        <a:p>
          <a:endParaRPr lang="pl-PL"/>
        </a:p>
      </dgm:t>
    </dgm:pt>
    <dgm:pt modelId="{C839620D-7076-47DF-97E2-786BF289A9EC}" type="pres">
      <dgm:prSet presAssocID="{0C065D53-AA19-4C08-B4EB-378B8AF61D4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0DF1525-90F2-42F3-8675-6AFE48B5BE8F}" type="pres">
      <dgm:prSet presAssocID="{1E8B4FCA-85B1-4D60-962A-9059F60EF995}" presName="compositeNode" presStyleCnt="0">
        <dgm:presLayoutVars>
          <dgm:bulletEnabled val="1"/>
        </dgm:presLayoutVars>
      </dgm:prSet>
      <dgm:spPr/>
    </dgm:pt>
    <dgm:pt modelId="{6ED385FE-C40F-4FF2-ACA3-4D37676F028B}" type="pres">
      <dgm:prSet presAssocID="{1E8B4FCA-85B1-4D60-962A-9059F60EF995}" presName="bgRect" presStyleLbl="node1" presStyleIdx="0" presStyleCnt="3"/>
      <dgm:spPr/>
      <dgm:t>
        <a:bodyPr/>
        <a:lstStyle/>
        <a:p>
          <a:endParaRPr lang="pl-PL"/>
        </a:p>
      </dgm:t>
    </dgm:pt>
    <dgm:pt modelId="{B8E3C0C9-8E2B-4BAE-B4EF-4EDC40EF5396}" type="pres">
      <dgm:prSet presAssocID="{1E8B4FCA-85B1-4D60-962A-9059F60EF995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D82C20B-0699-486C-BCCD-0F3D2D11DACF}" type="pres">
      <dgm:prSet presAssocID="{1E8B4FCA-85B1-4D60-962A-9059F60EF995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110ECC0-C27E-4035-BD04-CACE26A28260}" type="pres">
      <dgm:prSet presAssocID="{C7537465-DD73-4346-9B95-CEFBA6FADC6B}" presName="hSp" presStyleCnt="0"/>
      <dgm:spPr/>
    </dgm:pt>
    <dgm:pt modelId="{5AF97C2C-3412-4A22-BD06-1001FD63E23D}" type="pres">
      <dgm:prSet presAssocID="{C7537465-DD73-4346-9B95-CEFBA6FADC6B}" presName="vProcSp" presStyleCnt="0"/>
      <dgm:spPr/>
    </dgm:pt>
    <dgm:pt modelId="{7E56E5C4-EE75-45ED-AE0F-0F7AC6F3D01C}" type="pres">
      <dgm:prSet presAssocID="{C7537465-DD73-4346-9B95-CEFBA6FADC6B}" presName="vSp1" presStyleCnt="0"/>
      <dgm:spPr/>
    </dgm:pt>
    <dgm:pt modelId="{FB543BA9-3D92-4623-B9A2-340BEE8D8FEC}" type="pres">
      <dgm:prSet presAssocID="{C7537465-DD73-4346-9B95-CEFBA6FADC6B}" presName="simulatedConn" presStyleLbl="solidFgAcc1" presStyleIdx="0" presStyleCnt="2"/>
      <dgm:spPr/>
    </dgm:pt>
    <dgm:pt modelId="{D38D59DC-7F3C-4A35-B64C-D7FE826E4309}" type="pres">
      <dgm:prSet presAssocID="{C7537465-DD73-4346-9B95-CEFBA6FADC6B}" presName="vSp2" presStyleCnt="0"/>
      <dgm:spPr/>
    </dgm:pt>
    <dgm:pt modelId="{85F197EB-E62A-4AE5-927A-712FDCA2F679}" type="pres">
      <dgm:prSet presAssocID="{C7537465-DD73-4346-9B95-CEFBA6FADC6B}" presName="sibTrans" presStyleCnt="0"/>
      <dgm:spPr/>
    </dgm:pt>
    <dgm:pt modelId="{107473D1-26CF-4567-8AB3-E69DC9921963}" type="pres">
      <dgm:prSet presAssocID="{D0124451-C29C-412E-BD3A-7063D72D78EF}" presName="compositeNode" presStyleCnt="0">
        <dgm:presLayoutVars>
          <dgm:bulletEnabled val="1"/>
        </dgm:presLayoutVars>
      </dgm:prSet>
      <dgm:spPr/>
    </dgm:pt>
    <dgm:pt modelId="{D7560F59-831E-4813-ACF6-3C445CD0E3B8}" type="pres">
      <dgm:prSet presAssocID="{D0124451-C29C-412E-BD3A-7063D72D78EF}" presName="bgRect" presStyleLbl="node1" presStyleIdx="1" presStyleCnt="3"/>
      <dgm:spPr/>
      <dgm:t>
        <a:bodyPr/>
        <a:lstStyle/>
        <a:p>
          <a:endParaRPr lang="pl-PL"/>
        </a:p>
      </dgm:t>
    </dgm:pt>
    <dgm:pt modelId="{E5186078-A2D1-4653-8C2F-4EEE3E12586C}" type="pres">
      <dgm:prSet presAssocID="{D0124451-C29C-412E-BD3A-7063D72D78EF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F66188E-45C8-457A-A663-823443936297}" type="pres">
      <dgm:prSet presAssocID="{D0124451-C29C-412E-BD3A-7063D72D78EF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FAEEAC-197A-4D7D-9AC8-7E8D1A9B6977}" type="pres">
      <dgm:prSet presAssocID="{AD19B8F1-0528-459A-BA72-4DDA36D16563}" presName="hSp" presStyleCnt="0"/>
      <dgm:spPr/>
    </dgm:pt>
    <dgm:pt modelId="{9399E747-CCC6-4377-BD99-AF36FF7CAF41}" type="pres">
      <dgm:prSet presAssocID="{AD19B8F1-0528-459A-BA72-4DDA36D16563}" presName="vProcSp" presStyleCnt="0"/>
      <dgm:spPr/>
    </dgm:pt>
    <dgm:pt modelId="{8A302A8E-2CB2-456C-851D-107769AD4DCF}" type="pres">
      <dgm:prSet presAssocID="{AD19B8F1-0528-459A-BA72-4DDA36D16563}" presName="vSp1" presStyleCnt="0"/>
      <dgm:spPr/>
    </dgm:pt>
    <dgm:pt modelId="{C3826D2C-32CE-4E69-AB15-69AC4FDF7A89}" type="pres">
      <dgm:prSet presAssocID="{AD19B8F1-0528-459A-BA72-4DDA36D16563}" presName="simulatedConn" presStyleLbl="solidFgAcc1" presStyleIdx="1" presStyleCnt="2"/>
      <dgm:spPr/>
    </dgm:pt>
    <dgm:pt modelId="{B087DCF4-D290-452A-89A5-C3BBCD587AA2}" type="pres">
      <dgm:prSet presAssocID="{AD19B8F1-0528-459A-BA72-4DDA36D16563}" presName="vSp2" presStyleCnt="0"/>
      <dgm:spPr/>
    </dgm:pt>
    <dgm:pt modelId="{82DB04C1-0560-4AE3-BF0C-59D0B4244702}" type="pres">
      <dgm:prSet presAssocID="{AD19B8F1-0528-459A-BA72-4DDA36D16563}" presName="sibTrans" presStyleCnt="0"/>
      <dgm:spPr/>
    </dgm:pt>
    <dgm:pt modelId="{A55FA8E7-3692-46B0-B7AB-D10297020B53}" type="pres">
      <dgm:prSet presAssocID="{1C32CC81-9276-4359-B597-68822D299668}" presName="compositeNode" presStyleCnt="0">
        <dgm:presLayoutVars>
          <dgm:bulletEnabled val="1"/>
        </dgm:presLayoutVars>
      </dgm:prSet>
      <dgm:spPr/>
    </dgm:pt>
    <dgm:pt modelId="{B40125AD-358D-4A8E-9CD0-787EB57C4361}" type="pres">
      <dgm:prSet presAssocID="{1C32CC81-9276-4359-B597-68822D299668}" presName="bgRect" presStyleLbl="node1" presStyleIdx="2" presStyleCnt="3"/>
      <dgm:spPr/>
      <dgm:t>
        <a:bodyPr/>
        <a:lstStyle/>
        <a:p>
          <a:endParaRPr lang="pl-PL"/>
        </a:p>
      </dgm:t>
    </dgm:pt>
    <dgm:pt modelId="{6611116E-2909-4965-A1C5-C63EC179D699}" type="pres">
      <dgm:prSet presAssocID="{1C32CC81-9276-4359-B597-68822D299668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7265A89-99CC-4591-9FFB-89ACA85F8E4F}" type="pres">
      <dgm:prSet presAssocID="{1C32CC81-9276-4359-B597-68822D299668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59CB73D-2A14-4FB1-B0F6-E0E1844C81A0}" type="presOf" srcId="{0C065D53-AA19-4C08-B4EB-378B8AF61D4E}" destId="{C839620D-7076-47DF-97E2-786BF289A9EC}" srcOrd="0" destOrd="0" presId="urn:microsoft.com/office/officeart/2005/8/layout/hProcess7#1"/>
    <dgm:cxn modelId="{4328BEB3-3900-4902-93D8-0EFC0D28E91F}" type="presOf" srcId="{D0124451-C29C-412E-BD3A-7063D72D78EF}" destId="{D7560F59-831E-4813-ACF6-3C445CD0E3B8}" srcOrd="0" destOrd="0" presId="urn:microsoft.com/office/officeart/2005/8/layout/hProcess7#1"/>
    <dgm:cxn modelId="{384FCCAD-3F10-41E7-83C4-CA33FA29564F}" type="presOf" srcId="{1E8B4FCA-85B1-4D60-962A-9059F60EF995}" destId="{B8E3C0C9-8E2B-4BAE-B4EF-4EDC40EF5396}" srcOrd="1" destOrd="0" presId="urn:microsoft.com/office/officeart/2005/8/layout/hProcess7#1"/>
    <dgm:cxn modelId="{95683394-49A1-4BFA-9336-9482EC176EE2}" type="presOf" srcId="{431E9F8E-E20A-4459-B49B-16B10D4242D5}" destId="{D7265A89-99CC-4591-9FFB-89ACA85F8E4F}" srcOrd="0" destOrd="0" presId="urn:microsoft.com/office/officeart/2005/8/layout/hProcess7#1"/>
    <dgm:cxn modelId="{1D37AAE4-4C37-4005-B950-CFF5192D6C59}" srcId="{0C065D53-AA19-4C08-B4EB-378B8AF61D4E}" destId="{1C32CC81-9276-4359-B597-68822D299668}" srcOrd="2" destOrd="0" parTransId="{73FC94D4-4E6A-46B7-9A22-8FA414EF99E4}" sibTransId="{9D47D7C2-0E2F-42DC-8DED-A498C1AAD9A7}"/>
    <dgm:cxn modelId="{233988CD-FFAB-47AA-8293-952415F7CC0D}" type="presOf" srcId="{35EFA2FF-B38D-403D-B00D-B4EC4D63A9C6}" destId="{CD82C20B-0699-486C-BCCD-0F3D2D11DACF}" srcOrd="0" destOrd="0" presId="urn:microsoft.com/office/officeart/2005/8/layout/hProcess7#1"/>
    <dgm:cxn modelId="{8C70A17A-F2AA-440D-84F4-E17632F428B8}" type="presOf" srcId="{1C32CC81-9276-4359-B597-68822D299668}" destId="{6611116E-2909-4965-A1C5-C63EC179D699}" srcOrd="1" destOrd="0" presId="urn:microsoft.com/office/officeart/2005/8/layout/hProcess7#1"/>
    <dgm:cxn modelId="{05E118AD-F4CD-4EC8-9A3A-518FC9E2398F}" srcId="{1E8B4FCA-85B1-4D60-962A-9059F60EF995}" destId="{35EFA2FF-B38D-403D-B00D-B4EC4D63A9C6}" srcOrd="0" destOrd="0" parTransId="{F3B6FBAC-4C2D-4A46-B786-A68547EF5EC1}" sibTransId="{7F57C487-DFD8-4B95-A249-3B93A71C00D4}"/>
    <dgm:cxn modelId="{E664D3C3-A3ED-4A57-BFB7-FF5234626B5D}" srcId="{0C065D53-AA19-4C08-B4EB-378B8AF61D4E}" destId="{1E8B4FCA-85B1-4D60-962A-9059F60EF995}" srcOrd="0" destOrd="0" parTransId="{AAB8A96E-C923-4E34-9566-764FD7B519B6}" sibTransId="{C7537465-DD73-4346-9B95-CEFBA6FADC6B}"/>
    <dgm:cxn modelId="{3D3D8387-E439-41B3-A613-E7D2B55653C4}" type="presOf" srcId="{1C32CC81-9276-4359-B597-68822D299668}" destId="{B40125AD-358D-4A8E-9CD0-787EB57C4361}" srcOrd="0" destOrd="0" presId="urn:microsoft.com/office/officeart/2005/8/layout/hProcess7#1"/>
    <dgm:cxn modelId="{95B557BB-9D11-42F9-8ECF-0BA45EB80ECE}" type="presOf" srcId="{D0124451-C29C-412E-BD3A-7063D72D78EF}" destId="{E5186078-A2D1-4653-8C2F-4EEE3E12586C}" srcOrd="1" destOrd="0" presId="urn:microsoft.com/office/officeart/2005/8/layout/hProcess7#1"/>
    <dgm:cxn modelId="{D0D54EB6-8A82-454E-80A5-4DFD5D072DA5}" type="presOf" srcId="{BB7291EA-8F07-402F-BF3B-37B41D74E265}" destId="{FF66188E-45C8-457A-A663-823443936297}" srcOrd="0" destOrd="0" presId="urn:microsoft.com/office/officeart/2005/8/layout/hProcess7#1"/>
    <dgm:cxn modelId="{D7D47C09-F012-4CDF-94BD-B40A575E7FE7}" type="presOf" srcId="{1E8B4FCA-85B1-4D60-962A-9059F60EF995}" destId="{6ED385FE-C40F-4FF2-ACA3-4D37676F028B}" srcOrd="0" destOrd="0" presId="urn:microsoft.com/office/officeart/2005/8/layout/hProcess7#1"/>
    <dgm:cxn modelId="{1435E7AC-DBBE-41A1-94E0-202ACFA5A8EA}" srcId="{D0124451-C29C-412E-BD3A-7063D72D78EF}" destId="{BB7291EA-8F07-402F-BF3B-37B41D74E265}" srcOrd="0" destOrd="0" parTransId="{FE976FF0-6D63-40DE-BCA7-399256C5D074}" sibTransId="{CD025BEF-ABC0-40AD-91BD-06344E3C21C3}"/>
    <dgm:cxn modelId="{323D7DC6-808B-4C35-A30D-E4F6F4FE4F08}" srcId="{1C32CC81-9276-4359-B597-68822D299668}" destId="{431E9F8E-E20A-4459-B49B-16B10D4242D5}" srcOrd="0" destOrd="0" parTransId="{C3241092-8E9C-4AA2-9A2B-1EE3CA1BE9CA}" sibTransId="{2D24B662-BCD0-447B-B225-50161E58B1E2}"/>
    <dgm:cxn modelId="{17D0C095-BFDC-4466-8CBF-6DEFAED5C9B3}" srcId="{0C065D53-AA19-4C08-B4EB-378B8AF61D4E}" destId="{D0124451-C29C-412E-BD3A-7063D72D78EF}" srcOrd="1" destOrd="0" parTransId="{C33F815A-5F55-4FF8-89AE-3AE693F36DB5}" sibTransId="{AD19B8F1-0528-459A-BA72-4DDA36D16563}"/>
    <dgm:cxn modelId="{101C769E-04FB-4895-B41D-0577842B3F43}" type="presParOf" srcId="{C839620D-7076-47DF-97E2-786BF289A9EC}" destId="{E0DF1525-90F2-42F3-8675-6AFE48B5BE8F}" srcOrd="0" destOrd="0" presId="urn:microsoft.com/office/officeart/2005/8/layout/hProcess7#1"/>
    <dgm:cxn modelId="{A6540DB2-A534-4146-9730-7C25349D7F91}" type="presParOf" srcId="{E0DF1525-90F2-42F3-8675-6AFE48B5BE8F}" destId="{6ED385FE-C40F-4FF2-ACA3-4D37676F028B}" srcOrd="0" destOrd="0" presId="urn:microsoft.com/office/officeart/2005/8/layout/hProcess7#1"/>
    <dgm:cxn modelId="{A90228B9-D296-4FE8-BA09-837FF751E25C}" type="presParOf" srcId="{E0DF1525-90F2-42F3-8675-6AFE48B5BE8F}" destId="{B8E3C0C9-8E2B-4BAE-B4EF-4EDC40EF5396}" srcOrd="1" destOrd="0" presId="urn:microsoft.com/office/officeart/2005/8/layout/hProcess7#1"/>
    <dgm:cxn modelId="{0CC0BC60-C5DA-44F5-8D5B-13DFF8811076}" type="presParOf" srcId="{E0DF1525-90F2-42F3-8675-6AFE48B5BE8F}" destId="{CD82C20B-0699-486C-BCCD-0F3D2D11DACF}" srcOrd="2" destOrd="0" presId="urn:microsoft.com/office/officeart/2005/8/layout/hProcess7#1"/>
    <dgm:cxn modelId="{FFA108EA-9D98-440B-9BD5-97B96BF4773A}" type="presParOf" srcId="{C839620D-7076-47DF-97E2-786BF289A9EC}" destId="{0110ECC0-C27E-4035-BD04-CACE26A28260}" srcOrd="1" destOrd="0" presId="urn:microsoft.com/office/officeart/2005/8/layout/hProcess7#1"/>
    <dgm:cxn modelId="{35D411F1-F5D7-46F3-892E-C6B89C622D06}" type="presParOf" srcId="{C839620D-7076-47DF-97E2-786BF289A9EC}" destId="{5AF97C2C-3412-4A22-BD06-1001FD63E23D}" srcOrd="2" destOrd="0" presId="urn:microsoft.com/office/officeart/2005/8/layout/hProcess7#1"/>
    <dgm:cxn modelId="{74519850-E2C8-44BA-9E7D-B00D800980AB}" type="presParOf" srcId="{5AF97C2C-3412-4A22-BD06-1001FD63E23D}" destId="{7E56E5C4-EE75-45ED-AE0F-0F7AC6F3D01C}" srcOrd="0" destOrd="0" presId="urn:microsoft.com/office/officeart/2005/8/layout/hProcess7#1"/>
    <dgm:cxn modelId="{368971F5-3C3F-4DA2-B7E8-6003368A6F0A}" type="presParOf" srcId="{5AF97C2C-3412-4A22-BD06-1001FD63E23D}" destId="{FB543BA9-3D92-4623-B9A2-340BEE8D8FEC}" srcOrd="1" destOrd="0" presId="urn:microsoft.com/office/officeart/2005/8/layout/hProcess7#1"/>
    <dgm:cxn modelId="{CEBF65A5-EEC0-426A-B1E4-B43542E4D7D7}" type="presParOf" srcId="{5AF97C2C-3412-4A22-BD06-1001FD63E23D}" destId="{D38D59DC-7F3C-4A35-B64C-D7FE826E4309}" srcOrd="2" destOrd="0" presId="urn:microsoft.com/office/officeart/2005/8/layout/hProcess7#1"/>
    <dgm:cxn modelId="{C06B8619-1BE4-4AB6-A82A-000E56312253}" type="presParOf" srcId="{C839620D-7076-47DF-97E2-786BF289A9EC}" destId="{85F197EB-E62A-4AE5-927A-712FDCA2F679}" srcOrd="3" destOrd="0" presId="urn:microsoft.com/office/officeart/2005/8/layout/hProcess7#1"/>
    <dgm:cxn modelId="{42D305E6-E200-49D2-95A2-4D83BDA7EE97}" type="presParOf" srcId="{C839620D-7076-47DF-97E2-786BF289A9EC}" destId="{107473D1-26CF-4567-8AB3-E69DC9921963}" srcOrd="4" destOrd="0" presId="urn:microsoft.com/office/officeart/2005/8/layout/hProcess7#1"/>
    <dgm:cxn modelId="{9639A2DF-6CF6-4203-8839-7AC4C42B5E53}" type="presParOf" srcId="{107473D1-26CF-4567-8AB3-E69DC9921963}" destId="{D7560F59-831E-4813-ACF6-3C445CD0E3B8}" srcOrd="0" destOrd="0" presId="urn:microsoft.com/office/officeart/2005/8/layout/hProcess7#1"/>
    <dgm:cxn modelId="{0504235C-0BEF-4ED0-9DFF-58610C6E50DE}" type="presParOf" srcId="{107473D1-26CF-4567-8AB3-E69DC9921963}" destId="{E5186078-A2D1-4653-8C2F-4EEE3E12586C}" srcOrd="1" destOrd="0" presId="urn:microsoft.com/office/officeart/2005/8/layout/hProcess7#1"/>
    <dgm:cxn modelId="{479D3DFC-BB55-441B-9D03-BC39968E7F21}" type="presParOf" srcId="{107473D1-26CF-4567-8AB3-E69DC9921963}" destId="{FF66188E-45C8-457A-A663-823443936297}" srcOrd="2" destOrd="0" presId="urn:microsoft.com/office/officeart/2005/8/layout/hProcess7#1"/>
    <dgm:cxn modelId="{BE021501-5ECB-47AA-B16D-7749751BBC0B}" type="presParOf" srcId="{C839620D-7076-47DF-97E2-786BF289A9EC}" destId="{23FAEEAC-197A-4D7D-9AC8-7E8D1A9B6977}" srcOrd="5" destOrd="0" presId="urn:microsoft.com/office/officeart/2005/8/layout/hProcess7#1"/>
    <dgm:cxn modelId="{6E679374-2F68-4E06-85BF-06C441A115D2}" type="presParOf" srcId="{C839620D-7076-47DF-97E2-786BF289A9EC}" destId="{9399E747-CCC6-4377-BD99-AF36FF7CAF41}" srcOrd="6" destOrd="0" presId="urn:microsoft.com/office/officeart/2005/8/layout/hProcess7#1"/>
    <dgm:cxn modelId="{D1F5098E-5116-4B5B-A807-E8FB7F7BE765}" type="presParOf" srcId="{9399E747-CCC6-4377-BD99-AF36FF7CAF41}" destId="{8A302A8E-2CB2-456C-851D-107769AD4DCF}" srcOrd="0" destOrd="0" presId="urn:microsoft.com/office/officeart/2005/8/layout/hProcess7#1"/>
    <dgm:cxn modelId="{0CE88848-093D-489B-B089-864EC30E1F4C}" type="presParOf" srcId="{9399E747-CCC6-4377-BD99-AF36FF7CAF41}" destId="{C3826D2C-32CE-4E69-AB15-69AC4FDF7A89}" srcOrd="1" destOrd="0" presId="urn:microsoft.com/office/officeart/2005/8/layout/hProcess7#1"/>
    <dgm:cxn modelId="{E7E5BF78-7E1A-4355-A487-E84E09625872}" type="presParOf" srcId="{9399E747-CCC6-4377-BD99-AF36FF7CAF41}" destId="{B087DCF4-D290-452A-89A5-C3BBCD587AA2}" srcOrd="2" destOrd="0" presId="urn:microsoft.com/office/officeart/2005/8/layout/hProcess7#1"/>
    <dgm:cxn modelId="{B6ED35D8-1348-410B-B29E-9E8E3C7427BD}" type="presParOf" srcId="{C839620D-7076-47DF-97E2-786BF289A9EC}" destId="{82DB04C1-0560-4AE3-BF0C-59D0B4244702}" srcOrd="7" destOrd="0" presId="urn:microsoft.com/office/officeart/2005/8/layout/hProcess7#1"/>
    <dgm:cxn modelId="{52AA75B9-1809-486C-9C7A-D8844ADF07E7}" type="presParOf" srcId="{C839620D-7076-47DF-97E2-786BF289A9EC}" destId="{A55FA8E7-3692-46B0-B7AB-D10297020B53}" srcOrd="8" destOrd="0" presId="urn:microsoft.com/office/officeart/2005/8/layout/hProcess7#1"/>
    <dgm:cxn modelId="{964DBDD3-110E-4997-94E3-3BEC223C8A85}" type="presParOf" srcId="{A55FA8E7-3692-46B0-B7AB-D10297020B53}" destId="{B40125AD-358D-4A8E-9CD0-787EB57C4361}" srcOrd="0" destOrd="0" presId="urn:microsoft.com/office/officeart/2005/8/layout/hProcess7#1"/>
    <dgm:cxn modelId="{BFA283BB-FF90-4335-A86D-B6305F427227}" type="presParOf" srcId="{A55FA8E7-3692-46B0-B7AB-D10297020B53}" destId="{6611116E-2909-4965-A1C5-C63EC179D699}" srcOrd="1" destOrd="0" presId="urn:microsoft.com/office/officeart/2005/8/layout/hProcess7#1"/>
    <dgm:cxn modelId="{E26ECE43-29CB-4B18-99DC-984C446E73AF}" type="presParOf" srcId="{A55FA8E7-3692-46B0-B7AB-D10297020B53}" destId="{D7265A89-99CC-4591-9FFB-89ACA85F8E4F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065D53-AA19-4C08-B4EB-378B8AF61D4E}" type="doc">
      <dgm:prSet loTypeId="urn:microsoft.com/office/officeart/2005/8/layout/hProcess7#1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pl-PL"/>
        </a:p>
      </dgm:t>
    </dgm:pt>
    <dgm:pt modelId="{1E8B4FCA-85B1-4D60-962A-9059F60EF995}">
      <dgm:prSet phldrT="[Tekst]" phldr="1"/>
      <dgm:spPr/>
      <dgm:t>
        <a:bodyPr/>
        <a:lstStyle/>
        <a:p>
          <a:endParaRPr lang="pl-PL"/>
        </a:p>
      </dgm:t>
    </dgm:pt>
    <dgm:pt modelId="{AAB8A96E-C923-4E34-9566-764FD7B519B6}" type="parTrans" cxnId="{E664D3C3-A3ED-4A57-BFB7-FF5234626B5D}">
      <dgm:prSet/>
      <dgm:spPr/>
      <dgm:t>
        <a:bodyPr/>
        <a:lstStyle/>
        <a:p>
          <a:endParaRPr lang="pl-PL"/>
        </a:p>
      </dgm:t>
    </dgm:pt>
    <dgm:pt modelId="{C7537465-DD73-4346-9B95-CEFBA6FADC6B}" type="sibTrans" cxnId="{E664D3C3-A3ED-4A57-BFB7-FF5234626B5D}">
      <dgm:prSet/>
      <dgm:spPr/>
      <dgm:t>
        <a:bodyPr/>
        <a:lstStyle/>
        <a:p>
          <a:endParaRPr lang="pl-PL"/>
        </a:p>
      </dgm:t>
    </dgm:pt>
    <dgm:pt modelId="{35EFA2FF-B38D-403D-B00D-B4EC4D63A9C6}">
      <dgm:prSet phldrT="[Tekst]" phldr="1"/>
      <dgm:spPr/>
      <dgm:t>
        <a:bodyPr/>
        <a:lstStyle/>
        <a:p>
          <a:endParaRPr lang="pl-PL"/>
        </a:p>
      </dgm:t>
    </dgm:pt>
    <dgm:pt modelId="{F3B6FBAC-4C2D-4A46-B786-A68547EF5EC1}" type="parTrans" cxnId="{05E118AD-F4CD-4EC8-9A3A-518FC9E2398F}">
      <dgm:prSet/>
      <dgm:spPr/>
      <dgm:t>
        <a:bodyPr/>
        <a:lstStyle/>
        <a:p>
          <a:endParaRPr lang="pl-PL"/>
        </a:p>
      </dgm:t>
    </dgm:pt>
    <dgm:pt modelId="{7F57C487-DFD8-4B95-A249-3B93A71C00D4}" type="sibTrans" cxnId="{05E118AD-F4CD-4EC8-9A3A-518FC9E2398F}">
      <dgm:prSet/>
      <dgm:spPr/>
      <dgm:t>
        <a:bodyPr/>
        <a:lstStyle/>
        <a:p>
          <a:endParaRPr lang="pl-PL"/>
        </a:p>
      </dgm:t>
    </dgm:pt>
    <dgm:pt modelId="{D0124451-C29C-412E-BD3A-7063D72D78EF}">
      <dgm:prSet phldrT="[Tekst]" phldr="1"/>
      <dgm:spPr/>
      <dgm:t>
        <a:bodyPr/>
        <a:lstStyle/>
        <a:p>
          <a:endParaRPr lang="pl-PL"/>
        </a:p>
      </dgm:t>
    </dgm:pt>
    <dgm:pt modelId="{C33F815A-5F55-4FF8-89AE-3AE693F36DB5}" type="parTrans" cxnId="{17D0C095-BFDC-4466-8CBF-6DEFAED5C9B3}">
      <dgm:prSet/>
      <dgm:spPr/>
      <dgm:t>
        <a:bodyPr/>
        <a:lstStyle/>
        <a:p>
          <a:endParaRPr lang="pl-PL"/>
        </a:p>
      </dgm:t>
    </dgm:pt>
    <dgm:pt modelId="{AD19B8F1-0528-459A-BA72-4DDA36D16563}" type="sibTrans" cxnId="{17D0C095-BFDC-4466-8CBF-6DEFAED5C9B3}">
      <dgm:prSet/>
      <dgm:spPr/>
      <dgm:t>
        <a:bodyPr/>
        <a:lstStyle/>
        <a:p>
          <a:endParaRPr lang="pl-PL"/>
        </a:p>
      </dgm:t>
    </dgm:pt>
    <dgm:pt modelId="{BB7291EA-8F07-402F-BF3B-37B41D74E265}">
      <dgm:prSet phldrT="[Tekst]" phldr="1"/>
      <dgm:spPr/>
      <dgm:t>
        <a:bodyPr/>
        <a:lstStyle/>
        <a:p>
          <a:endParaRPr lang="pl-PL"/>
        </a:p>
      </dgm:t>
    </dgm:pt>
    <dgm:pt modelId="{FE976FF0-6D63-40DE-BCA7-399256C5D074}" type="parTrans" cxnId="{1435E7AC-DBBE-41A1-94E0-202ACFA5A8EA}">
      <dgm:prSet/>
      <dgm:spPr/>
      <dgm:t>
        <a:bodyPr/>
        <a:lstStyle/>
        <a:p>
          <a:endParaRPr lang="pl-PL"/>
        </a:p>
      </dgm:t>
    </dgm:pt>
    <dgm:pt modelId="{CD025BEF-ABC0-40AD-91BD-06344E3C21C3}" type="sibTrans" cxnId="{1435E7AC-DBBE-41A1-94E0-202ACFA5A8EA}">
      <dgm:prSet/>
      <dgm:spPr/>
      <dgm:t>
        <a:bodyPr/>
        <a:lstStyle/>
        <a:p>
          <a:endParaRPr lang="pl-PL"/>
        </a:p>
      </dgm:t>
    </dgm:pt>
    <dgm:pt modelId="{1C32CC81-9276-4359-B597-68822D299668}">
      <dgm:prSet phldrT="[Tekst]" phldr="1"/>
      <dgm:spPr/>
      <dgm:t>
        <a:bodyPr/>
        <a:lstStyle/>
        <a:p>
          <a:endParaRPr lang="pl-PL"/>
        </a:p>
      </dgm:t>
    </dgm:pt>
    <dgm:pt modelId="{73FC94D4-4E6A-46B7-9A22-8FA414EF99E4}" type="parTrans" cxnId="{1D37AAE4-4C37-4005-B950-CFF5192D6C59}">
      <dgm:prSet/>
      <dgm:spPr/>
      <dgm:t>
        <a:bodyPr/>
        <a:lstStyle/>
        <a:p>
          <a:endParaRPr lang="pl-PL"/>
        </a:p>
      </dgm:t>
    </dgm:pt>
    <dgm:pt modelId="{9D47D7C2-0E2F-42DC-8DED-A498C1AAD9A7}" type="sibTrans" cxnId="{1D37AAE4-4C37-4005-B950-CFF5192D6C59}">
      <dgm:prSet/>
      <dgm:spPr/>
      <dgm:t>
        <a:bodyPr/>
        <a:lstStyle/>
        <a:p>
          <a:endParaRPr lang="pl-PL"/>
        </a:p>
      </dgm:t>
    </dgm:pt>
    <dgm:pt modelId="{431E9F8E-E20A-4459-B49B-16B10D4242D5}">
      <dgm:prSet phldrT="[Tekst]" phldr="1"/>
      <dgm:spPr/>
      <dgm:t>
        <a:bodyPr/>
        <a:lstStyle/>
        <a:p>
          <a:endParaRPr lang="pl-PL"/>
        </a:p>
      </dgm:t>
    </dgm:pt>
    <dgm:pt modelId="{C3241092-8E9C-4AA2-9A2B-1EE3CA1BE9CA}" type="parTrans" cxnId="{323D7DC6-808B-4C35-A30D-E4F6F4FE4F08}">
      <dgm:prSet/>
      <dgm:spPr/>
      <dgm:t>
        <a:bodyPr/>
        <a:lstStyle/>
        <a:p>
          <a:endParaRPr lang="pl-PL"/>
        </a:p>
      </dgm:t>
    </dgm:pt>
    <dgm:pt modelId="{2D24B662-BCD0-447B-B225-50161E58B1E2}" type="sibTrans" cxnId="{323D7DC6-808B-4C35-A30D-E4F6F4FE4F08}">
      <dgm:prSet/>
      <dgm:spPr/>
      <dgm:t>
        <a:bodyPr/>
        <a:lstStyle/>
        <a:p>
          <a:endParaRPr lang="pl-PL"/>
        </a:p>
      </dgm:t>
    </dgm:pt>
    <dgm:pt modelId="{C839620D-7076-47DF-97E2-786BF289A9EC}" type="pres">
      <dgm:prSet presAssocID="{0C065D53-AA19-4C08-B4EB-378B8AF61D4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0DF1525-90F2-42F3-8675-6AFE48B5BE8F}" type="pres">
      <dgm:prSet presAssocID="{1E8B4FCA-85B1-4D60-962A-9059F60EF995}" presName="compositeNode" presStyleCnt="0">
        <dgm:presLayoutVars>
          <dgm:bulletEnabled val="1"/>
        </dgm:presLayoutVars>
      </dgm:prSet>
      <dgm:spPr/>
    </dgm:pt>
    <dgm:pt modelId="{6ED385FE-C40F-4FF2-ACA3-4D37676F028B}" type="pres">
      <dgm:prSet presAssocID="{1E8B4FCA-85B1-4D60-962A-9059F60EF995}" presName="bgRect" presStyleLbl="node1" presStyleIdx="0" presStyleCnt="3"/>
      <dgm:spPr/>
      <dgm:t>
        <a:bodyPr/>
        <a:lstStyle/>
        <a:p>
          <a:endParaRPr lang="pl-PL"/>
        </a:p>
      </dgm:t>
    </dgm:pt>
    <dgm:pt modelId="{B8E3C0C9-8E2B-4BAE-B4EF-4EDC40EF5396}" type="pres">
      <dgm:prSet presAssocID="{1E8B4FCA-85B1-4D60-962A-9059F60EF995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D82C20B-0699-486C-BCCD-0F3D2D11DACF}" type="pres">
      <dgm:prSet presAssocID="{1E8B4FCA-85B1-4D60-962A-9059F60EF995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110ECC0-C27E-4035-BD04-CACE26A28260}" type="pres">
      <dgm:prSet presAssocID="{C7537465-DD73-4346-9B95-CEFBA6FADC6B}" presName="hSp" presStyleCnt="0"/>
      <dgm:spPr/>
    </dgm:pt>
    <dgm:pt modelId="{5AF97C2C-3412-4A22-BD06-1001FD63E23D}" type="pres">
      <dgm:prSet presAssocID="{C7537465-DD73-4346-9B95-CEFBA6FADC6B}" presName="vProcSp" presStyleCnt="0"/>
      <dgm:spPr/>
    </dgm:pt>
    <dgm:pt modelId="{7E56E5C4-EE75-45ED-AE0F-0F7AC6F3D01C}" type="pres">
      <dgm:prSet presAssocID="{C7537465-DD73-4346-9B95-CEFBA6FADC6B}" presName="vSp1" presStyleCnt="0"/>
      <dgm:spPr/>
    </dgm:pt>
    <dgm:pt modelId="{FB543BA9-3D92-4623-B9A2-340BEE8D8FEC}" type="pres">
      <dgm:prSet presAssocID="{C7537465-DD73-4346-9B95-CEFBA6FADC6B}" presName="simulatedConn" presStyleLbl="solidFgAcc1" presStyleIdx="0" presStyleCnt="2"/>
      <dgm:spPr/>
    </dgm:pt>
    <dgm:pt modelId="{D38D59DC-7F3C-4A35-B64C-D7FE826E4309}" type="pres">
      <dgm:prSet presAssocID="{C7537465-DD73-4346-9B95-CEFBA6FADC6B}" presName="vSp2" presStyleCnt="0"/>
      <dgm:spPr/>
    </dgm:pt>
    <dgm:pt modelId="{85F197EB-E62A-4AE5-927A-712FDCA2F679}" type="pres">
      <dgm:prSet presAssocID="{C7537465-DD73-4346-9B95-CEFBA6FADC6B}" presName="sibTrans" presStyleCnt="0"/>
      <dgm:spPr/>
    </dgm:pt>
    <dgm:pt modelId="{107473D1-26CF-4567-8AB3-E69DC9921963}" type="pres">
      <dgm:prSet presAssocID="{D0124451-C29C-412E-BD3A-7063D72D78EF}" presName="compositeNode" presStyleCnt="0">
        <dgm:presLayoutVars>
          <dgm:bulletEnabled val="1"/>
        </dgm:presLayoutVars>
      </dgm:prSet>
      <dgm:spPr/>
    </dgm:pt>
    <dgm:pt modelId="{D7560F59-831E-4813-ACF6-3C445CD0E3B8}" type="pres">
      <dgm:prSet presAssocID="{D0124451-C29C-412E-BD3A-7063D72D78EF}" presName="bgRect" presStyleLbl="node1" presStyleIdx="1" presStyleCnt="3"/>
      <dgm:spPr/>
      <dgm:t>
        <a:bodyPr/>
        <a:lstStyle/>
        <a:p>
          <a:endParaRPr lang="pl-PL"/>
        </a:p>
      </dgm:t>
    </dgm:pt>
    <dgm:pt modelId="{E5186078-A2D1-4653-8C2F-4EEE3E12586C}" type="pres">
      <dgm:prSet presAssocID="{D0124451-C29C-412E-BD3A-7063D72D78EF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F66188E-45C8-457A-A663-823443936297}" type="pres">
      <dgm:prSet presAssocID="{D0124451-C29C-412E-BD3A-7063D72D78EF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FAEEAC-197A-4D7D-9AC8-7E8D1A9B6977}" type="pres">
      <dgm:prSet presAssocID="{AD19B8F1-0528-459A-BA72-4DDA36D16563}" presName="hSp" presStyleCnt="0"/>
      <dgm:spPr/>
    </dgm:pt>
    <dgm:pt modelId="{9399E747-CCC6-4377-BD99-AF36FF7CAF41}" type="pres">
      <dgm:prSet presAssocID="{AD19B8F1-0528-459A-BA72-4DDA36D16563}" presName="vProcSp" presStyleCnt="0"/>
      <dgm:spPr/>
    </dgm:pt>
    <dgm:pt modelId="{8A302A8E-2CB2-456C-851D-107769AD4DCF}" type="pres">
      <dgm:prSet presAssocID="{AD19B8F1-0528-459A-BA72-4DDA36D16563}" presName="vSp1" presStyleCnt="0"/>
      <dgm:spPr/>
    </dgm:pt>
    <dgm:pt modelId="{C3826D2C-32CE-4E69-AB15-69AC4FDF7A89}" type="pres">
      <dgm:prSet presAssocID="{AD19B8F1-0528-459A-BA72-4DDA36D16563}" presName="simulatedConn" presStyleLbl="solidFgAcc1" presStyleIdx="1" presStyleCnt="2"/>
      <dgm:spPr/>
    </dgm:pt>
    <dgm:pt modelId="{B087DCF4-D290-452A-89A5-C3BBCD587AA2}" type="pres">
      <dgm:prSet presAssocID="{AD19B8F1-0528-459A-BA72-4DDA36D16563}" presName="vSp2" presStyleCnt="0"/>
      <dgm:spPr/>
    </dgm:pt>
    <dgm:pt modelId="{82DB04C1-0560-4AE3-BF0C-59D0B4244702}" type="pres">
      <dgm:prSet presAssocID="{AD19B8F1-0528-459A-BA72-4DDA36D16563}" presName="sibTrans" presStyleCnt="0"/>
      <dgm:spPr/>
    </dgm:pt>
    <dgm:pt modelId="{A55FA8E7-3692-46B0-B7AB-D10297020B53}" type="pres">
      <dgm:prSet presAssocID="{1C32CC81-9276-4359-B597-68822D299668}" presName="compositeNode" presStyleCnt="0">
        <dgm:presLayoutVars>
          <dgm:bulletEnabled val="1"/>
        </dgm:presLayoutVars>
      </dgm:prSet>
      <dgm:spPr/>
    </dgm:pt>
    <dgm:pt modelId="{B40125AD-358D-4A8E-9CD0-787EB57C4361}" type="pres">
      <dgm:prSet presAssocID="{1C32CC81-9276-4359-B597-68822D299668}" presName="bgRect" presStyleLbl="node1" presStyleIdx="2" presStyleCnt="3"/>
      <dgm:spPr/>
      <dgm:t>
        <a:bodyPr/>
        <a:lstStyle/>
        <a:p>
          <a:endParaRPr lang="pl-PL"/>
        </a:p>
      </dgm:t>
    </dgm:pt>
    <dgm:pt modelId="{6611116E-2909-4965-A1C5-C63EC179D699}" type="pres">
      <dgm:prSet presAssocID="{1C32CC81-9276-4359-B597-68822D299668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7265A89-99CC-4591-9FFB-89ACA85F8E4F}" type="pres">
      <dgm:prSet presAssocID="{1C32CC81-9276-4359-B597-68822D299668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0B7A4C7-7724-4B85-BB67-EBB0827CB4D7}" type="presOf" srcId="{1E8B4FCA-85B1-4D60-962A-9059F60EF995}" destId="{B8E3C0C9-8E2B-4BAE-B4EF-4EDC40EF5396}" srcOrd="1" destOrd="0" presId="urn:microsoft.com/office/officeart/2005/8/layout/hProcess7#1"/>
    <dgm:cxn modelId="{1D37AAE4-4C37-4005-B950-CFF5192D6C59}" srcId="{0C065D53-AA19-4C08-B4EB-378B8AF61D4E}" destId="{1C32CC81-9276-4359-B597-68822D299668}" srcOrd="2" destOrd="0" parTransId="{73FC94D4-4E6A-46B7-9A22-8FA414EF99E4}" sibTransId="{9D47D7C2-0E2F-42DC-8DED-A498C1AAD9A7}"/>
    <dgm:cxn modelId="{C8F5BA09-27A6-4A25-9105-FD8624F7B837}" type="presOf" srcId="{35EFA2FF-B38D-403D-B00D-B4EC4D63A9C6}" destId="{CD82C20B-0699-486C-BCCD-0F3D2D11DACF}" srcOrd="0" destOrd="0" presId="urn:microsoft.com/office/officeart/2005/8/layout/hProcess7#1"/>
    <dgm:cxn modelId="{D53EDE39-C0D4-4AD6-BB31-C2D88D92AD72}" type="presOf" srcId="{D0124451-C29C-412E-BD3A-7063D72D78EF}" destId="{D7560F59-831E-4813-ACF6-3C445CD0E3B8}" srcOrd="0" destOrd="0" presId="urn:microsoft.com/office/officeart/2005/8/layout/hProcess7#1"/>
    <dgm:cxn modelId="{323D7DC6-808B-4C35-A30D-E4F6F4FE4F08}" srcId="{1C32CC81-9276-4359-B597-68822D299668}" destId="{431E9F8E-E20A-4459-B49B-16B10D4242D5}" srcOrd="0" destOrd="0" parTransId="{C3241092-8E9C-4AA2-9A2B-1EE3CA1BE9CA}" sibTransId="{2D24B662-BCD0-447B-B225-50161E58B1E2}"/>
    <dgm:cxn modelId="{E664D3C3-A3ED-4A57-BFB7-FF5234626B5D}" srcId="{0C065D53-AA19-4C08-B4EB-378B8AF61D4E}" destId="{1E8B4FCA-85B1-4D60-962A-9059F60EF995}" srcOrd="0" destOrd="0" parTransId="{AAB8A96E-C923-4E34-9566-764FD7B519B6}" sibTransId="{C7537465-DD73-4346-9B95-CEFBA6FADC6B}"/>
    <dgm:cxn modelId="{2C61357C-B98E-477C-A244-65F29F4BE8C6}" type="presOf" srcId="{1C32CC81-9276-4359-B597-68822D299668}" destId="{B40125AD-358D-4A8E-9CD0-787EB57C4361}" srcOrd="0" destOrd="0" presId="urn:microsoft.com/office/officeart/2005/8/layout/hProcess7#1"/>
    <dgm:cxn modelId="{97C1DA72-6E6B-40C3-A6F8-2A0A906E071F}" type="presOf" srcId="{D0124451-C29C-412E-BD3A-7063D72D78EF}" destId="{E5186078-A2D1-4653-8C2F-4EEE3E12586C}" srcOrd="1" destOrd="0" presId="urn:microsoft.com/office/officeart/2005/8/layout/hProcess7#1"/>
    <dgm:cxn modelId="{1435E7AC-DBBE-41A1-94E0-202ACFA5A8EA}" srcId="{D0124451-C29C-412E-BD3A-7063D72D78EF}" destId="{BB7291EA-8F07-402F-BF3B-37B41D74E265}" srcOrd="0" destOrd="0" parTransId="{FE976FF0-6D63-40DE-BCA7-399256C5D074}" sibTransId="{CD025BEF-ABC0-40AD-91BD-06344E3C21C3}"/>
    <dgm:cxn modelId="{17D0C095-BFDC-4466-8CBF-6DEFAED5C9B3}" srcId="{0C065D53-AA19-4C08-B4EB-378B8AF61D4E}" destId="{D0124451-C29C-412E-BD3A-7063D72D78EF}" srcOrd="1" destOrd="0" parTransId="{C33F815A-5F55-4FF8-89AE-3AE693F36DB5}" sibTransId="{AD19B8F1-0528-459A-BA72-4DDA36D16563}"/>
    <dgm:cxn modelId="{F6AB6F24-C3E1-44C6-9F7D-F96AAF952766}" type="presOf" srcId="{1E8B4FCA-85B1-4D60-962A-9059F60EF995}" destId="{6ED385FE-C40F-4FF2-ACA3-4D37676F028B}" srcOrd="0" destOrd="0" presId="urn:microsoft.com/office/officeart/2005/8/layout/hProcess7#1"/>
    <dgm:cxn modelId="{05E118AD-F4CD-4EC8-9A3A-518FC9E2398F}" srcId="{1E8B4FCA-85B1-4D60-962A-9059F60EF995}" destId="{35EFA2FF-B38D-403D-B00D-B4EC4D63A9C6}" srcOrd="0" destOrd="0" parTransId="{F3B6FBAC-4C2D-4A46-B786-A68547EF5EC1}" sibTransId="{7F57C487-DFD8-4B95-A249-3B93A71C00D4}"/>
    <dgm:cxn modelId="{4377C596-EFD2-480F-87E1-3436FA183DEE}" type="presOf" srcId="{431E9F8E-E20A-4459-B49B-16B10D4242D5}" destId="{D7265A89-99CC-4591-9FFB-89ACA85F8E4F}" srcOrd="0" destOrd="0" presId="urn:microsoft.com/office/officeart/2005/8/layout/hProcess7#1"/>
    <dgm:cxn modelId="{766DE9C6-FD25-47EC-8C08-75B19A5F8A0B}" type="presOf" srcId="{BB7291EA-8F07-402F-BF3B-37B41D74E265}" destId="{FF66188E-45C8-457A-A663-823443936297}" srcOrd="0" destOrd="0" presId="urn:microsoft.com/office/officeart/2005/8/layout/hProcess7#1"/>
    <dgm:cxn modelId="{06E9E354-BFE0-4534-A65C-172034AE50CB}" type="presOf" srcId="{0C065D53-AA19-4C08-B4EB-378B8AF61D4E}" destId="{C839620D-7076-47DF-97E2-786BF289A9EC}" srcOrd="0" destOrd="0" presId="urn:microsoft.com/office/officeart/2005/8/layout/hProcess7#1"/>
    <dgm:cxn modelId="{26CA0367-2008-4BC7-A8B8-420EFDACE121}" type="presOf" srcId="{1C32CC81-9276-4359-B597-68822D299668}" destId="{6611116E-2909-4965-A1C5-C63EC179D699}" srcOrd="1" destOrd="0" presId="urn:microsoft.com/office/officeart/2005/8/layout/hProcess7#1"/>
    <dgm:cxn modelId="{D5E39D89-C826-42DD-BCBF-9900FF4AEFB3}" type="presParOf" srcId="{C839620D-7076-47DF-97E2-786BF289A9EC}" destId="{E0DF1525-90F2-42F3-8675-6AFE48B5BE8F}" srcOrd="0" destOrd="0" presId="urn:microsoft.com/office/officeart/2005/8/layout/hProcess7#1"/>
    <dgm:cxn modelId="{EB34F93F-6AC2-4388-B689-231CC7656C32}" type="presParOf" srcId="{E0DF1525-90F2-42F3-8675-6AFE48B5BE8F}" destId="{6ED385FE-C40F-4FF2-ACA3-4D37676F028B}" srcOrd="0" destOrd="0" presId="urn:microsoft.com/office/officeart/2005/8/layout/hProcess7#1"/>
    <dgm:cxn modelId="{A600B2EE-14F3-4CE0-BCDD-5014481DADAB}" type="presParOf" srcId="{E0DF1525-90F2-42F3-8675-6AFE48B5BE8F}" destId="{B8E3C0C9-8E2B-4BAE-B4EF-4EDC40EF5396}" srcOrd="1" destOrd="0" presId="urn:microsoft.com/office/officeart/2005/8/layout/hProcess7#1"/>
    <dgm:cxn modelId="{AAFFE93A-0059-4442-848B-4317C8AEE198}" type="presParOf" srcId="{E0DF1525-90F2-42F3-8675-6AFE48B5BE8F}" destId="{CD82C20B-0699-486C-BCCD-0F3D2D11DACF}" srcOrd="2" destOrd="0" presId="urn:microsoft.com/office/officeart/2005/8/layout/hProcess7#1"/>
    <dgm:cxn modelId="{8422C978-B399-43AE-9A12-1A6F7CF97EA2}" type="presParOf" srcId="{C839620D-7076-47DF-97E2-786BF289A9EC}" destId="{0110ECC0-C27E-4035-BD04-CACE26A28260}" srcOrd="1" destOrd="0" presId="urn:microsoft.com/office/officeart/2005/8/layout/hProcess7#1"/>
    <dgm:cxn modelId="{7033C697-87C9-4914-B666-0828CF52328D}" type="presParOf" srcId="{C839620D-7076-47DF-97E2-786BF289A9EC}" destId="{5AF97C2C-3412-4A22-BD06-1001FD63E23D}" srcOrd="2" destOrd="0" presId="urn:microsoft.com/office/officeart/2005/8/layout/hProcess7#1"/>
    <dgm:cxn modelId="{B723C9BB-64E1-41CE-BFA5-98B1D5C213AA}" type="presParOf" srcId="{5AF97C2C-3412-4A22-BD06-1001FD63E23D}" destId="{7E56E5C4-EE75-45ED-AE0F-0F7AC6F3D01C}" srcOrd="0" destOrd="0" presId="urn:microsoft.com/office/officeart/2005/8/layout/hProcess7#1"/>
    <dgm:cxn modelId="{DEA2F584-3409-441B-A345-076888458854}" type="presParOf" srcId="{5AF97C2C-3412-4A22-BD06-1001FD63E23D}" destId="{FB543BA9-3D92-4623-B9A2-340BEE8D8FEC}" srcOrd="1" destOrd="0" presId="urn:microsoft.com/office/officeart/2005/8/layout/hProcess7#1"/>
    <dgm:cxn modelId="{CE00EE79-CDE1-40A5-B8FF-8BB34ECFE0D6}" type="presParOf" srcId="{5AF97C2C-3412-4A22-BD06-1001FD63E23D}" destId="{D38D59DC-7F3C-4A35-B64C-D7FE826E4309}" srcOrd="2" destOrd="0" presId="urn:microsoft.com/office/officeart/2005/8/layout/hProcess7#1"/>
    <dgm:cxn modelId="{3BD09EA4-D857-400F-8C22-1CA8BBDD4B43}" type="presParOf" srcId="{C839620D-7076-47DF-97E2-786BF289A9EC}" destId="{85F197EB-E62A-4AE5-927A-712FDCA2F679}" srcOrd="3" destOrd="0" presId="urn:microsoft.com/office/officeart/2005/8/layout/hProcess7#1"/>
    <dgm:cxn modelId="{95356745-C881-4F88-8E07-80D3BF4A74BB}" type="presParOf" srcId="{C839620D-7076-47DF-97E2-786BF289A9EC}" destId="{107473D1-26CF-4567-8AB3-E69DC9921963}" srcOrd="4" destOrd="0" presId="urn:microsoft.com/office/officeart/2005/8/layout/hProcess7#1"/>
    <dgm:cxn modelId="{23AA894A-C1E3-4B25-8FD0-3CF80F0162A9}" type="presParOf" srcId="{107473D1-26CF-4567-8AB3-E69DC9921963}" destId="{D7560F59-831E-4813-ACF6-3C445CD0E3B8}" srcOrd="0" destOrd="0" presId="urn:microsoft.com/office/officeart/2005/8/layout/hProcess7#1"/>
    <dgm:cxn modelId="{5FCAF310-3ED3-4172-8732-1F3F1EAD0FEF}" type="presParOf" srcId="{107473D1-26CF-4567-8AB3-E69DC9921963}" destId="{E5186078-A2D1-4653-8C2F-4EEE3E12586C}" srcOrd="1" destOrd="0" presId="urn:microsoft.com/office/officeart/2005/8/layout/hProcess7#1"/>
    <dgm:cxn modelId="{C96D6557-15B9-4F4B-B027-2E4DC2EEE5DA}" type="presParOf" srcId="{107473D1-26CF-4567-8AB3-E69DC9921963}" destId="{FF66188E-45C8-457A-A663-823443936297}" srcOrd="2" destOrd="0" presId="urn:microsoft.com/office/officeart/2005/8/layout/hProcess7#1"/>
    <dgm:cxn modelId="{9D1CA62F-5189-4489-995F-7FFE4D634359}" type="presParOf" srcId="{C839620D-7076-47DF-97E2-786BF289A9EC}" destId="{23FAEEAC-197A-4D7D-9AC8-7E8D1A9B6977}" srcOrd="5" destOrd="0" presId="urn:microsoft.com/office/officeart/2005/8/layout/hProcess7#1"/>
    <dgm:cxn modelId="{6820FA63-7E09-4720-B061-DC283FD7556D}" type="presParOf" srcId="{C839620D-7076-47DF-97E2-786BF289A9EC}" destId="{9399E747-CCC6-4377-BD99-AF36FF7CAF41}" srcOrd="6" destOrd="0" presId="urn:microsoft.com/office/officeart/2005/8/layout/hProcess7#1"/>
    <dgm:cxn modelId="{59587936-C43A-4223-827A-25D325EDB674}" type="presParOf" srcId="{9399E747-CCC6-4377-BD99-AF36FF7CAF41}" destId="{8A302A8E-2CB2-456C-851D-107769AD4DCF}" srcOrd="0" destOrd="0" presId="urn:microsoft.com/office/officeart/2005/8/layout/hProcess7#1"/>
    <dgm:cxn modelId="{D4A3430E-1CDA-449B-8869-66D8A470D3A5}" type="presParOf" srcId="{9399E747-CCC6-4377-BD99-AF36FF7CAF41}" destId="{C3826D2C-32CE-4E69-AB15-69AC4FDF7A89}" srcOrd="1" destOrd="0" presId="urn:microsoft.com/office/officeart/2005/8/layout/hProcess7#1"/>
    <dgm:cxn modelId="{3CB3DC7F-983F-4D0D-AE28-B4E8F3223F94}" type="presParOf" srcId="{9399E747-CCC6-4377-BD99-AF36FF7CAF41}" destId="{B087DCF4-D290-452A-89A5-C3BBCD587AA2}" srcOrd="2" destOrd="0" presId="urn:microsoft.com/office/officeart/2005/8/layout/hProcess7#1"/>
    <dgm:cxn modelId="{8D77BE39-F451-4557-A15E-80478F3E1BB0}" type="presParOf" srcId="{C839620D-7076-47DF-97E2-786BF289A9EC}" destId="{82DB04C1-0560-4AE3-BF0C-59D0B4244702}" srcOrd="7" destOrd="0" presId="urn:microsoft.com/office/officeart/2005/8/layout/hProcess7#1"/>
    <dgm:cxn modelId="{B1F56DF5-BBAA-4E87-822A-515F33F64DDB}" type="presParOf" srcId="{C839620D-7076-47DF-97E2-786BF289A9EC}" destId="{A55FA8E7-3692-46B0-B7AB-D10297020B53}" srcOrd="8" destOrd="0" presId="urn:microsoft.com/office/officeart/2005/8/layout/hProcess7#1"/>
    <dgm:cxn modelId="{4466C40D-7D09-4CBB-B2F9-786F61ED3305}" type="presParOf" srcId="{A55FA8E7-3692-46B0-B7AB-D10297020B53}" destId="{B40125AD-358D-4A8E-9CD0-787EB57C4361}" srcOrd="0" destOrd="0" presId="urn:microsoft.com/office/officeart/2005/8/layout/hProcess7#1"/>
    <dgm:cxn modelId="{208497E3-5BEE-4979-935E-1C493B6977CF}" type="presParOf" srcId="{A55FA8E7-3692-46B0-B7AB-D10297020B53}" destId="{6611116E-2909-4965-A1C5-C63EC179D699}" srcOrd="1" destOrd="0" presId="urn:microsoft.com/office/officeart/2005/8/layout/hProcess7#1"/>
    <dgm:cxn modelId="{C0AF4416-50E7-4625-B384-569152204C9F}" type="presParOf" srcId="{A55FA8E7-3692-46B0-B7AB-D10297020B53}" destId="{D7265A89-99CC-4591-9FFB-89ACA85F8E4F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22B4D8-4A66-4618-84DC-336A6C78DFA8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7D5713D-4C86-4826-859E-9DC0FA837FCF}">
      <dgm:prSet phldrT="[Tekst]" custT="1"/>
      <dgm:spPr/>
      <dgm:t>
        <a:bodyPr/>
        <a:lstStyle/>
        <a:p>
          <a:pPr algn="just"/>
          <a:r>
            <a:rPr lang="pl-PL" sz="2800" dirty="0" smtClean="0">
              <a:solidFill>
                <a:schemeClr val="tx1">
                  <a:lumMod val="95000"/>
                  <a:lumOff val="5000"/>
                </a:schemeClr>
              </a:solidFill>
            </a:rPr>
            <a:t>ŚWIADCZENIA</a:t>
          </a:r>
          <a:endParaRPr lang="pl-PL" sz="28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6D401D45-4222-4E42-B2DC-D1EB84DE438D}" type="sibTrans" cxnId="{E4D420A0-2A29-4D47-AE72-60FA10E1125F}">
      <dgm:prSet/>
      <dgm:spPr/>
      <dgm:t>
        <a:bodyPr/>
        <a:lstStyle/>
        <a:p>
          <a:endParaRPr lang="pl-PL"/>
        </a:p>
      </dgm:t>
    </dgm:pt>
    <dgm:pt modelId="{8C705BE8-D289-42D1-9DF2-9EF035789820}" type="parTrans" cxnId="{E4D420A0-2A29-4D47-AE72-60FA10E1125F}">
      <dgm:prSet/>
      <dgm:spPr/>
      <dgm:t>
        <a:bodyPr/>
        <a:lstStyle/>
        <a:p>
          <a:endParaRPr lang="pl-PL"/>
        </a:p>
      </dgm:t>
    </dgm:pt>
    <dgm:pt modelId="{171F0FB2-7206-41CB-9E18-F896D65D15CA}">
      <dgm:prSet phldrT="[Tekst]"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just"/>
          <a:r>
            <a:rPr lang="pl-PL" sz="18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- czasowa </a:t>
          </a:r>
          <a:r>
            <a:rPr lang="pl-PL" sz="1800" b="1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niezdolność do pracy z powodu choroby </a:t>
          </a:r>
        </a:p>
        <a:p>
          <a:pPr algn="just"/>
          <a:r>
            <a:rPr lang="pl-PL" sz="18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- sytuacje </a:t>
          </a:r>
          <a:r>
            <a:rPr lang="pl-PL" sz="1800" b="1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zrównane</a:t>
          </a:r>
          <a:r>
            <a:rPr lang="pl-PL" sz="18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 (art. 6 ust. 2 ustawy zasiłkowej)</a:t>
          </a:r>
        </a:p>
        <a:p>
          <a:pPr algn="just"/>
          <a:r>
            <a:rPr lang="pl-PL" sz="18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- </a:t>
          </a:r>
          <a:r>
            <a:rPr lang="pl-PL" sz="1800" b="1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zmniejszona sprawność </a:t>
          </a:r>
          <a:r>
            <a:rPr lang="pl-PL" sz="18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do pracy</a:t>
          </a:r>
          <a:br>
            <a:rPr lang="pl-PL" sz="18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</a:br>
          <a:r>
            <a:rPr lang="pl-PL" sz="1800" b="1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- </a:t>
          </a:r>
          <a:r>
            <a:rPr lang="pl-PL" sz="18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niemożność świadczenia pracy z powodu konieczności sprawowania </a:t>
          </a:r>
          <a:r>
            <a:rPr lang="pl-PL" sz="1800" b="1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opieki nad chorym członkiem rodziny</a:t>
          </a:r>
          <a:r>
            <a:rPr lang="pl-PL" sz="18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/>
          </a:r>
          <a:br>
            <a:rPr lang="pl-PL" sz="18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</a:br>
          <a:r>
            <a:rPr lang="pl-PL" sz="1800" b="1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- </a:t>
          </a:r>
          <a:r>
            <a:rPr lang="pl-PL" sz="18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-II- z powodu pełnienia </a:t>
          </a:r>
          <a:r>
            <a:rPr lang="pl-PL" sz="1800" b="1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ról rodzicielskich  </a:t>
          </a:r>
          <a:endParaRPr lang="pl-PL" sz="18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AF1A8A2-AC6C-413A-B4F4-D6334AE8C698}" type="sibTrans" cxnId="{6293DDED-BA71-4CC0-9607-D9A296CA80BF}">
      <dgm:prSet/>
      <dgm:spPr/>
      <dgm:t>
        <a:bodyPr/>
        <a:lstStyle/>
        <a:p>
          <a:endParaRPr lang="pl-PL"/>
        </a:p>
      </dgm:t>
    </dgm:pt>
    <dgm:pt modelId="{AA322500-5FF4-41B5-9C2E-DF71C0825841}" type="parTrans" cxnId="{6293DDED-BA71-4CC0-9607-D9A296CA80BF}">
      <dgm:prSet/>
      <dgm:spPr/>
      <dgm:t>
        <a:bodyPr/>
        <a:lstStyle/>
        <a:p>
          <a:endParaRPr lang="pl-PL"/>
        </a:p>
      </dgm:t>
    </dgm:pt>
    <dgm:pt modelId="{5FC26E50-C059-4841-A9C8-9A79FF9A2270}" type="pres">
      <dgm:prSet presAssocID="{7D22B4D8-4A66-4618-84DC-336A6C78DFA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1FB3078-A3E6-46C6-9532-C0E0EB5D650A}" type="pres">
      <dgm:prSet presAssocID="{171F0FB2-7206-41CB-9E18-F896D65D15CA}" presName="arrow" presStyleLbl="node1" presStyleIdx="0" presStyleCnt="2" custScaleX="181661" custScaleY="132157" custRadScaleRad="120974" custRadScaleInc="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7D379F8-3C3A-4ECD-9465-9743620AAF63}" type="pres">
      <dgm:prSet presAssocID="{A7D5713D-4C86-4826-859E-9DC0FA837FCF}" presName="arrow" presStyleLbl="node1" presStyleIdx="1" presStyleCnt="2" custRadScaleRad="73726" custRadScaleInc="-581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293DDED-BA71-4CC0-9607-D9A296CA80BF}" srcId="{7D22B4D8-4A66-4618-84DC-336A6C78DFA8}" destId="{171F0FB2-7206-41CB-9E18-F896D65D15CA}" srcOrd="0" destOrd="0" parTransId="{AA322500-5FF4-41B5-9C2E-DF71C0825841}" sibTransId="{AAF1A8A2-AC6C-413A-B4F4-D6334AE8C698}"/>
    <dgm:cxn modelId="{E4D420A0-2A29-4D47-AE72-60FA10E1125F}" srcId="{7D22B4D8-4A66-4618-84DC-336A6C78DFA8}" destId="{A7D5713D-4C86-4826-859E-9DC0FA837FCF}" srcOrd="1" destOrd="0" parTransId="{8C705BE8-D289-42D1-9DF2-9EF035789820}" sibTransId="{6D401D45-4222-4E42-B2DC-D1EB84DE438D}"/>
    <dgm:cxn modelId="{70061DA9-75FD-41AB-A8DF-447114862E8A}" type="presOf" srcId="{171F0FB2-7206-41CB-9E18-F896D65D15CA}" destId="{21FB3078-A3E6-46C6-9532-C0E0EB5D650A}" srcOrd="0" destOrd="0" presId="urn:microsoft.com/office/officeart/2005/8/layout/arrow5"/>
    <dgm:cxn modelId="{4606A115-C3A6-4CD4-BA7D-5F16DD937162}" type="presOf" srcId="{7D22B4D8-4A66-4618-84DC-336A6C78DFA8}" destId="{5FC26E50-C059-4841-A9C8-9A79FF9A2270}" srcOrd="0" destOrd="0" presId="urn:microsoft.com/office/officeart/2005/8/layout/arrow5"/>
    <dgm:cxn modelId="{82B28978-9AD0-4ECA-B151-785D6AEAB78E}" type="presOf" srcId="{A7D5713D-4C86-4826-859E-9DC0FA837FCF}" destId="{A7D379F8-3C3A-4ECD-9465-9743620AAF63}" srcOrd="0" destOrd="0" presId="urn:microsoft.com/office/officeart/2005/8/layout/arrow5"/>
    <dgm:cxn modelId="{77FAA14A-9BBD-4E29-AA86-27864BE48F27}" type="presParOf" srcId="{5FC26E50-C059-4841-A9C8-9A79FF9A2270}" destId="{21FB3078-A3E6-46C6-9532-C0E0EB5D650A}" srcOrd="0" destOrd="0" presId="urn:microsoft.com/office/officeart/2005/8/layout/arrow5"/>
    <dgm:cxn modelId="{E4D9A269-9F4E-4751-AD76-A844CFF372E6}" type="presParOf" srcId="{5FC26E50-C059-4841-A9C8-9A79FF9A2270}" destId="{A7D379F8-3C3A-4ECD-9465-9743620AAF63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C065D53-AA19-4C08-B4EB-378B8AF61D4E}" type="doc">
      <dgm:prSet loTypeId="urn:microsoft.com/office/officeart/2005/8/layout/hProcess7#1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pl-PL"/>
        </a:p>
      </dgm:t>
    </dgm:pt>
    <dgm:pt modelId="{1E8B4FCA-85B1-4D60-962A-9059F60EF995}">
      <dgm:prSet phldrT="[Tekst]" phldr="1"/>
      <dgm:spPr/>
      <dgm:t>
        <a:bodyPr/>
        <a:lstStyle/>
        <a:p>
          <a:endParaRPr lang="pl-PL"/>
        </a:p>
      </dgm:t>
    </dgm:pt>
    <dgm:pt modelId="{AAB8A96E-C923-4E34-9566-764FD7B519B6}" type="parTrans" cxnId="{E664D3C3-A3ED-4A57-BFB7-FF5234626B5D}">
      <dgm:prSet/>
      <dgm:spPr/>
      <dgm:t>
        <a:bodyPr/>
        <a:lstStyle/>
        <a:p>
          <a:endParaRPr lang="pl-PL"/>
        </a:p>
      </dgm:t>
    </dgm:pt>
    <dgm:pt modelId="{C7537465-DD73-4346-9B95-CEFBA6FADC6B}" type="sibTrans" cxnId="{E664D3C3-A3ED-4A57-BFB7-FF5234626B5D}">
      <dgm:prSet/>
      <dgm:spPr/>
      <dgm:t>
        <a:bodyPr/>
        <a:lstStyle/>
        <a:p>
          <a:endParaRPr lang="pl-PL"/>
        </a:p>
      </dgm:t>
    </dgm:pt>
    <dgm:pt modelId="{35EFA2FF-B38D-403D-B00D-B4EC4D63A9C6}">
      <dgm:prSet phldrT="[Tekst]" phldr="1"/>
      <dgm:spPr/>
      <dgm:t>
        <a:bodyPr/>
        <a:lstStyle/>
        <a:p>
          <a:endParaRPr lang="pl-PL"/>
        </a:p>
      </dgm:t>
    </dgm:pt>
    <dgm:pt modelId="{F3B6FBAC-4C2D-4A46-B786-A68547EF5EC1}" type="parTrans" cxnId="{05E118AD-F4CD-4EC8-9A3A-518FC9E2398F}">
      <dgm:prSet/>
      <dgm:spPr/>
      <dgm:t>
        <a:bodyPr/>
        <a:lstStyle/>
        <a:p>
          <a:endParaRPr lang="pl-PL"/>
        </a:p>
      </dgm:t>
    </dgm:pt>
    <dgm:pt modelId="{7F57C487-DFD8-4B95-A249-3B93A71C00D4}" type="sibTrans" cxnId="{05E118AD-F4CD-4EC8-9A3A-518FC9E2398F}">
      <dgm:prSet/>
      <dgm:spPr/>
      <dgm:t>
        <a:bodyPr/>
        <a:lstStyle/>
        <a:p>
          <a:endParaRPr lang="pl-PL"/>
        </a:p>
      </dgm:t>
    </dgm:pt>
    <dgm:pt modelId="{D0124451-C29C-412E-BD3A-7063D72D78EF}">
      <dgm:prSet phldrT="[Tekst]" phldr="1"/>
      <dgm:spPr/>
      <dgm:t>
        <a:bodyPr/>
        <a:lstStyle/>
        <a:p>
          <a:endParaRPr lang="pl-PL"/>
        </a:p>
      </dgm:t>
    </dgm:pt>
    <dgm:pt modelId="{C33F815A-5F55-4FF8-89AE-3AE693F36DB5}" type="parTrans" cxnId="{17D0C095-BFDC-4466-8CBF-6DEFAED5C9B3}">
      <dgm:prSet/>
      <dgm:spPr/>
      <dgm:t>
        <a:bodyPr/>
        <a:lstStyle/>
        <a:p>
          <a:endParaRPr lang="pl-PL"/>
        </a:p>
      </dgm:t>
    </dgm:pt>
    <dgm:pt modelId="{AD19B8F1-0528-459A-BA72-4DDA36D16563}" type="sibTrans" cxnId="{17D0C095-BFDC-4466-8CBF-6DEFAED5C9B3}">
      <dgm:prSet/>
      <dgm:spPr/>
      <dgm:t>
        <a:bodyPr/>
        <a:lstStyle/>
        <a:p>
          <a:endParaRPr lang="pl-PL"/>
        </a:p>
      </dgm:t>
    </dgm:pt>
    <dgm:pt modelId="{BB7291EA-8F07-402F-BF3B-37B41D74E265}">
      <dgm:prSet phldrT="[Tekst]" phldr="1"/>
      <dgm:spPr/>
      <dgm:t>
        <a:bodyPr/>
        <a:lstStyle/>
        <a:p>
          <a:endParaRPr lang="pl-PL"/>
        </a:p>
      </dgm:t>
    </dgm:pt>
    <dgm:pt modelId="{FE976FF0-6D63-40DE-BCA7-399256C5D074}" type="parTrans" cxnId="{1435E7AC-DBBE-41A1-94E0-202ACFA5A8EA}">
      <dgm:prSet/>
      <dgm:spPr/>
      <dgm:t>
        <a:bodyPr/>
        <a:lstStyle/>
        <a:p>
          <a:endParaRPr lang="pl-PL"/>
        </a:p>
      </dgm:t>
    </dgm:pt>
    <dgm:pt modelId="{CD025BEF-ABC0-40AD-91BD-06344E3C21C3}" type="sibTrans" cxnId="{1435E7AC-DBBE-41A1-94E0-202ACFA5A8EA}">
      <dgm:prSet/>
      <dgm:spPr/>
      <dgm:t>
        <a:bodyPr/>
        <a:lstStyle/>
        <a:p>
          <a:endParaRPr lang="pl-PL"/>
        </a:p>
      </dgm:t>
    </dgm:pt>
    <dgm:pt modelId="{1C32CC81-9276-4359-B597-68822D299668}">
      <dgm:prSet phldrT="[Tekst]" phldr="1"/>
      <dgm:spPr/>
      <dgm:t>
        <a:bodyPr/>
        <a:lstStyle/>
        <a:p>
          <a:endParaRPr lang="pl-PL"/>
        </a:p>
      </dgm:t>
    </dgm:pt>
    <dgm:pt modelId="{73FC94D4-4E6A-46B7-9A22-8FA414EF99E4}" type="parTrans" cxnId="{1D37AAE4-4C37-4005-B950-CFF5192D6C59}">
      <dgm:prSet/>
      <dgm:spPr/>
      <dgm:t>
        <a:bodyPr/>
        <a:lstStyle/>
        <a:p>
          <a:endParaRPr lang="pl-PL"/>
        </a:p>
      </dgm:t>
    </dgm:pt>
    <dgm:pt modelId="{9D47D7C2-0E2F-42DC-8DED-A498C1AAD9A7}" type="sibTrans" cxnId="{1D37AAE4-4C37-4005-B950-CFF5192D6C59}">
      <dgm:prSet/>
      <dgm:spPr/>
      <dgm:t>
        <a:bodyPr/>
        <a:lstStyle/>
        <a:p>
          <a:endParaRPr lang="pl-PL"/>
        </a:p>
      </dgm:t>
    </dgm:pt>
    <dgm:pt modelId="{431E9F8E-E20A-4459-B49B-16B10D4242D5}">
      <dgm:prSet phldrT="[Tekst]" phldr="1"/>
      <dgm:spPr/>
      <dgm:t>
        <a:bodyPr/>
        <a:lstStyle/>
        <a:p>
          <a:endParaRPr lang="pl-PL"/>
        </a:p>
      </dgm:t>
    </dgm:pt>
    <dgm:pt modelId="{C3241092-8E9C-4AA2-9A2B-1EE3CA1BE9CA}" type="parTrans" cxnId="{323D7DC6-808B-4C35-A30D-E4F6F4FE4F08}">
      <dgm:prSet/>
      <dgm:spPr/>
      <dgm:t>
        <a:bodyPr/>
        <a:lstStyle/>
        <a:p>
          <a:endParaRPr lang="pl-PL"/>
        </a:p>
      </dgm:t>
    </dgm:pt>
    <dgm:pt modelId="{2D24B662-BCD0-447B-B225-50161E58B1E2}" type="sibTrans" cxnId="{323D7DC6-808B-4C35-A30D-E4F6F4FE4F08}">
      <dgm:prSet/>
      <dgm:spPr/>
      <dgm:t>
        <a:bodyPr/>
        <a:lstStyle/>
        <a:p>
          <a:endParaRPr lang="pl-PL"/>
        </a:p>
      </dgm:t>
    </dgm:pt>
    <dgm:pt modelId="{C839620D-7076-47DF-97E2-786BF289A9EC}" type="pres">
      <dgm:prSet presAssocID="{0C065D53-AA19-4C08-B4EB-378B8AF61D4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0DF1525-90F2-42F3-8675-6AFE48B5BE8F}" type="pres">
      <dgm:prSet presAssocID="{1E8B4FCA-85B1-4D60-962A-9059F60EF995}" presName="compositeNode" presStyleCnt="0">
        <dgm:presLayoutVars>
          <dgm:bulletEnabled val="1"/>
        </dgm:presLayoutVars>
      </dgm:prSet>
      <dgm:spPr/>
    </dgm:pt>
    <dgm:pt modelId="{6ED385FE-C40F-4FF2-ACA3-4D37676F028B}" type="pres">
      <dgm:prSet presAssocID="{1E8B4FCA-85B1-4D60-962A-9059F60EF995}" presName="bgRect" presStyleLbl="node1" presStyleIdx="0" presStyleCnt="3"/>
      <dgm:spPr/>
      <dgm:t>
        <a:bodyPr/>
        <a:lstStyle/>
        <a:p>
          <a:endParaRPr lang="pl-PL"/>
        </a:p>
      </dgm:t>
    </dgm:pt>
    <dgm:pt modelId="{B8E3C0C9-8E2B-4BAE-B4EF-4EDC40EF5396}" type="pres">
      <dgm:prSet presAssocID="{1E8B4FCA-85B1-4D60-962A-9059F60EF995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D82C20B-0699-486C-BCCD-0F3D2D11DACF}" type="pres">
      <dgm:prSet presAssocID="{1E8B4FCA-85B1-4D60-962A-9059F60EF995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110ECC0-C27E-4035-BD04-CACE26A28260}" type="pres">
      <dgm:prSet presAssocID="{C7537465-DD73-4346-9B95-CEFBA6FADC6B}" presName="hSp" presStyleCnt="0"/>
      <dgm:spPr/>
    </dgm:pt>
    <dgm:pt modelId="{5AF97C2C-3412-4A22-BD06-1001FD63E23D}" type="pres">
      <dgm:prSet presAssocID="{C7537465-DD73-4346-9B95-CEFBA6FADC6B}" presName="vProcSp" presStyleCnt="0"/>
      <dgm:spPr/>
    </dgm:pt>
    <dgm:pt modelId="{7E56E5C4-EE75-45ED-AE0F-0F7AC6F3D01C}" type="pres">
      <dgm:prSet presAssocID="{C7537465-DD73-4346-9B95-CEFBA6FADC6B}" presName="vSp1" presStyleCnt="0"/>
      <dgm:spPr/>
    </dgm:pt>
    <dgm:pt modelId="{FB543BA9-3D92-4623-B9A2-340BEE8D8FEC}" type="pres">
      <dgm:prSet presAssocID="{C7537465-DD73-4346-9B95-CEFBA6FADC6B}" presName="simulatedConn" presStyleLbl="solidFgAcc1" presStyleIdx="0" presStyleCnt="2"/>
      <dgm:spPr/>
    </dgm:pt>
    <dgm:pt modelId="{D38D59DC-7F3C-4A35-B64C-D7FE826E4309}" type="pres">
      <dgm:prSet presAssocID="{C7537465-DD73-4346-9B95-CEFBA6FADC6B}" presName="vSp2" presStyleCnt="0"/>
      <dgm:spPr/>
    </dgm:pt>
    <dgm:pt modelId="{85F197EB-E62A-4AE5-927A-712FDCA2F679}" type="pres">
      <dgm:prSet presAssocID="{C7537465-DD73-4346-9B95-CEFBA6FADC6B}" presName="sibTrans" presStyleCnt="0"/>
      <dgm:spPr/>
    </dgm:pt>
    <dgm:pt modelId="{107473D1-26CF-4567-8AB3-E69DC9921963}" type="pres">
      <dgm:prSet presAssocID="{D0124451-C29C-412E-BD3A-7063D72D78EF}" presName="compositeNode" presStyleCnt="0">
        <dgm:presLayoutVars>
          <dgm:bulletEnabled val="1"/>
        </dgm:presLayoutVars>
      </dgm:prSet>
      <dgm:spPr/>
    </dgm:pt>
    <dgm:pt modelId="{D7560F59-831E-4813-ACF6-3C445CD0E3B8}" type="pres">
      <dgm:prSet presAssocID="{D0124451-C29C-412E-BD3A-7063D72D78EF}" presName="bgRect" presStyleLbl="node1" presStyleIdx="1" presStyleCnt="3"/>
      <dgm:spPr/>
      <dgm:t>
        <a:bodyPr/>
        <a:lstStyle/>
        <a:p>
          <a:endParaRPr lang="pl-PL"/>
        </a:p>
      </dgm:t>
    </dgm:pt>
    <dgm:pt modelId="{E5186078-A2D1-4653-8C2F-4EEE3E12586C}" type="pres">
      <dgm:prSet presAssocID="{D0124451-C29C-412E-BD3A-7063D72D78EF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F66188E-45C8-457A-A663-823443936297}" type="pres">
      <dgm:prSet presAssocID="{D0124451-C29C-412E-BD3A-7063D72D78EF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FAEEAC-197A-4D7D-9AC8-7E8D1A9B6977}" type="pres">
      <dgm:prSet presAssocID="{AD19B8F1-0528-459A-BA72-4DDA36D16563}" presName="hSp" presStyleCnt="0"/>
      <dgm:spPr/>
    </dgm:pt>
    <dgm:pt modelId="{9399E747-CCC6-4377-BD99-AF36FF7CAF41}" type="pres">
      <dgm:prSet presAssocID="{AD19B8F1-0528-459A-BA72-4DDA36D16563}" presName="vProcSp" presStyleCnt="0"/>
      <dgm:spPr/>
    </dgm:pt>
    <dgm:pt modelId="{8A302A8E-2CB2-456C-851D-107769AD4DCF}" type="pres">
      <dgm:prSet presAssocID="{AD19B8F1-0528-459A-BA72-4DDA36D16563}" presName="vSp1" presStyleCnt="0"/>
      <dgm:spPr/>
    </dgm:pt>
    <dgm:pt modelId="{C3826D2C-32CE-4E69-AB15-69AC4FDF7A89}" type="pres">
      <dgm:prSet presAssocID="{AD19B8F1-0528-459A-BA72-4DDA36D16563}" presName="simulatedConn" presStyleLbl="solidFgAcc1" presStyleIdx="1" presStyleCnt="2"/>
      <dgm:spPr/>
    </dgm:pt>
    <dgm:pt modelId="{B087DCF4-D290-452A-89A5-C3BBCD587AA2}" type="pres">
      <dgm:prSet presAssocID="{AD19B8F1-0528-459A-BA72-4DDA36D16563}" presName="vSp2" presStyleCnt="0"/>
      <dgm:spPr/>
    </dgm:pt>
    <dgm:pt modelId="{82DB04C1-0560-4AE3-BF0C-59D0B4244702}" type="pres">
      <dgm:prSet presAssocID="{AD19B8F1-0528-459A-BA72-4DDA36D16563}" presName="sibTrans" presStyleCnt="0"/>
      <dgm:spPr/>
    </dgm:pt>
    <dgm:pt modelId="{A55FA8E7-3692-46B0-B7AB-D10297020B53}" type="pres">
      <dgm:prSet presAssocID="{1C32CC81-9276-4359-B597-68822D299668}" presName="compositeNode" presStyleCnt="0">
        <dgm:presLayoutVars>
          <dgm:bulletEnabled val="1"/>
        </dgm:presLayoutVars>
      </dgm:prSet>
      <dgm:spPr/>
    </dgm:pt>
    <dgm:pt modelId="{B40125AD-358D-4A8E-9CD0-787EB57C4361}" type="pres">
      <dgm:prSet presAssocID="{1C32CC81-9276-4359-B597-68822D299668}" presName="bgRect" presStyleLbl="node1" presStyleIdx="2" presStyleCnt="3"/>
      <dgm:spPr/>
      <dgm:t>
        <a:bodyPr/>
        <a:lstStyle/>
        <a:p>
          <a:endParaRPr lang="pl-PL"/>
        </a:p>
      </dgm:t>
    </dgm:pt>
    <dgm:pt modelId="{6611116E-2909-4965-A1C5-C63EC179D699}" type="pres">
      <dgm:prSet presAssocID="{1C32CC81-9276-4359-B597-68822D299668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7265A89-99CC-4591-9FFB-89ACA85F8E4F}" type="pres">
      <dgm:prSet presAssocID="{1C32CC81-9276-4359-B597-68822D299668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AD99CA7-4B3F-4DED-B3D3-E0997D26A9F1}" type="presOf" srcId="{431E9F8E-E20A-4459-B49B-16B10D4242D5}" destId="{D7265A89-99CC-4591-9FFB-89ACA85F8E4F}" srcOrd="0" destOrd="0" presId="urn:microsoft.com/office/officeart/2005/8/layout/hProcess7#1"/>
    <dgm:cxn modelId="{30064067-F2FE-470B-B513-FBA5E3FD134F}" type="presOf" srcId="{D0124451-C29C-412E-BD3A-7063D72D78EF}" destId="{D7560F59-831E-4813-ACF6-3C445CD0E3B8}" srcOrd="0" destOrd="0" presId="urn:microsoft.com/office/officeart/2005/8/layout/hProcess7#1"/>
    <dgm:cxn modelId="{1D37AAE4-4C37-4005-B950-CFF5192D6C59}" srcId="{0C065D53-AA19-4C08-B4EB-378B8AF61D4E}" destId="{1C32CC81-9276-4359-B597-68822D299668}" srcOrd="2" destOrd="0" parTransId="{73FC94D4-4E6A-46B7-9A22-8FA414EF99E4}" sibTransId="{9D47D7C2-0E2F-42DC-8DED-A498C1AAD9A7}"/>
    <dgm:cxn modelId="{323D7DC6-808B-4C35-A30D-E4F6F4FE4F08}" srcId="{1C32CC81-9276-4359-B597-68822D299668}" destId="{431E9F8E-E20A-4459-B49B-16B10D4242D5}" srcOrd="0" destOrd="0" parTransId="{C3241092-8E9C-4AA2-9A2B-1EE3CA1BE9CA}" sibTransId="{2D24B662-BCD0-447B-B225-50161E58B1E2}"/>
    <dgm:cxn modelId="{54014CE3-3C9B-4CAF-91CE-011D888AB26C}" type="presOf" srcId="{1E8B4FCA-85B1-4D60-962A-9059F60EF995}" destId="{B8E3C0C9-8E2B-4BAE-B4EF-4EDC40EF5396}" srcOrd="1" destOrd="0" presId="urn:microsoft.com/office/officeart/2005/8/layout/hProcess7#1"/>
    <dgm:cxn modelId="{E664D3C3-A3ED-4A57-BFB7-FF5234626B5D}" srcId="{0C065D53-AA19-4C08-B4EB-378B8AF61D4E}" destId="{1E8B4FCA-85B1-4D60-962A-9059F60EF995}" srcOrd="0" destOrd="0" parTransId="{AAB8A96E-C923-4E34-9566-764FD7B519B6}" sibTransId="{C7537465-DD73-4346-9B95-CEFBA6FADC6B}"/>
    <dgm:cxn modelId="{7DC92AFA-2D96-49EA-9E73-0C1EBF6B1809}" type="presOf" srcId="{1C32CC81-9276-4359-B597-68822D299668}" destId="{B40125AD-358D-4A8E-9CD0-787EB57C4361}" srcOrd="0" destOrd="0" presId="urn:microsoft.com/office/officeart/2005/8/layout/hProcess7#1"/>
    <dgm:cxn modelId="{2F369B0B-8ADD-447E-9FA6-7EF751FE7424}" type="presOf" srcId="{1E8B4FCA-85B1-4D60-962A-9059F60EF995}" destId="{6ED385FE-C40F-4FF2-ACA3-4D37676F028B}" srcOrd="0" destOrd="0" presId="urn:microsoft.com/office/officeart/2005/8/layout/hProcess7#1"/>
    <dgm:cxn modelId="{B43FBED0-7641-4007-864B-8A9E173CA04B}" type="presOf" srcId="{D0124451-C29C-412E-BD3A-7063D72D78EF}" destId="{E5186078-A2D1-4653-8C2F-4EEE3E12586C}" srcOrd="1" destOrd="0" presId="urn:microsoft.com/office/officeart/2005/8/layout/hProcess7#1"/>
    <dgm:cxn modelId="{4EC8A1FA-48EB-44B3-AC00-44DB6FD6EEE8}" type="presOf" srcId="{BB7291EA-8F07-402F-BF3B-37B41D74E265}" destId="{FF66188E-45C8-457A-A663-823443936297}" srcOrd="0" destOrd="0" presId="urn:microsoft.com/office/officeart/2005/8/layout/hProcess7#1"/>
    <dgm:cxn modelId="{1435E7AC-DBBE-41A1-94E0-202ACFA5A8EA}" srcId="{D0124451-C29C-412E-BD3A-7063D72D78EF}" destId="{BB7291EA-8F07-402F-BF3B-37B41D74E265}" srcOrd="0" destOrd="0" parTransId="{FE976FF0-6D63-40DE-BCA7-399256C5D074}" sibTransId="{CD025BEF-ABC0-40AD-91BD-06344E3C21C3}"/>
    <dgm:cxn modelId="{871B6478-36BD-44B3-BFFC-AD203D173C6E}" type="presOf" srcId="{0C065D53-AA19-4C08-B4EB-378B8AF61D4E}" destId="{C839620D-7076-47DF-97E2-786BF289A9EC}" srcOrd="0" destOrd="0" presId="urn:microsoft.com/office/officeart/2005/8/layout/hProcess7#1"/>
    <dgm:cxn modelId="{17D0C095-BFDC-4466-8CBF-6DEFAED5C9B3}" srcId="{0C065D53-AA19-4C08-B4EB-378B8AF61D4E}" destId="{D0124451-C29C-412E-BD3A-7063D72D78EF}" srcOrd="1" destOrd="0" parTransId="{C33F815A-5F55-4FF8-89AE-3AE693F36DB5}" sibTransId="{AD19B8F1-0528-459A-BA72-4DDA36D16563}"/>
    <dgm:cxn modelId="{A3C0DFC5-CB26-42E5-B137-2677CD68FE21}" type="presOf" srcId="{35EFA2FF-B38D-403D-B00D-B4EC4D63A9C6}" destId="{CD82C20B-0699-486C-BCCD-0F3D2D11DACF}" srcOrd="0" destOrd="0" presId="urn:microsoft.com/office/officeart/2005/8/layout/hProcess7#1"/>
    <dgm:cxn modelId="{05E118AD-F4CD-4EC8-9A3A-518FC9E2398F}" srcId="{1E8B4FCA-85B1-4D60-962A-9059F60EF995}" destId="{35EFA2FF-B38D-403D-B00D-B4EC4D63A9C6}" srcOrd="0" destOrd="0" parTransId="{F3B6FBAC-4C2D-4A46-B786-A68547EF5EC1}" sibTransId="{7F57C487-DFD8-4B95-A249-3B93A71C00D4}"/>
    <dgm:cxn modelId="{33FEBB14-AE8A-4B4A-9CC6-AB0EA1E3620A}" type="presOf" srcId="{1C32CC81-9276-4359-B597-68822D299668}" destId="{6611116E-2909-4965-A1C5-C63EC179D699}" srcOrd="1" destOrd="0" presId="urn:microsoft.com/office/officeart/2005/8/layout/hProcess7#1"/>
    <dgm:cxn modelId="{55B0756A-1AD5-4BFF-BE26-5A6B57BA89E1}" type="presParOf" srcId="{C839620D-7076-47DF-97E2-786BF289A9EC}" destId="{E0DF1525-90F2-42F3-8675-6AFE48B5BE8F}" srcOrd="0" destOrd="0" presId="urn:microsoft.com/office/officeart/2005/8/layout/hProcess7#1"/>
    <dgm:cxn modelId="{0448AF54-7603-4D7C-9A88-25447278D557}" type="presParOf" srcId="{E0DF1525-90F2-42F3-8675-6AFE48B5BE8F}" destId="{6ED385FE-C40F-4FF2-ACA3-4D37676F028B}" srcOrd="0" destOrd="0" presId="urn:microsoft.com/office/officeart/2005/8/layout/hProcess7#1"/>
    <dgm:cxn modelId="{97891F44-9E80-4B01-9AA2-8E30AE8EF391}" type="presParOf" srcId="{E0DF1525-90F2-42F3-8675-6AFE48B5BE8F}" destId="{B8E3C0C9-8E2B-4BAE-B4EF-4EDC40EF5396}" srcOrd="1" destOrd="0" presId="urn:microsoft.com/office/officeart/2005/8/layout/hProcess7#1"/>
    <dgm:cxn modelId="{A4124855-4A94-43DC-A7C8-6E6DA50166BC}" type="presParOf" srcId="{E0DF1525-90F2-42F3-8675-6AFE48B5BE8F}" destId="{CD82C20B-0699-486C-BCCD-0F3D2D11DACF}" srcOrd="2" destOrd="0" presId="urn:microsoft.com/office/officeart/2005/8/layout/hProcess7#1"/>
    <dgm:cxn modelId="{033B78C1-5FE1-46B6-B142-29E53F406819}" type="presParOf" srcId="{C839620D-7076-47DF-97E2-786BF289A9EC}" destId="{0110ECC0-C27E-4035-BD04-CACE26A28260}" srcOrd="1" destOrd="0" presId="urn:microsoft.com/office/officeart/2005/8/layout/hProcess7#1"/>
    <dgm:cxn modelId="{205666A7-6D62-4717-8651-F601F0EA50A6}" type="presParOf" srcId="{C839620D-7076-47DF-97E2-786BF289A9EC}" destId="{5AF97C2C-3412-4A22-BD06-1001FD63E23D}" srcOrd="2" destOrd="0" presId="urn:microsoft.com/office/officeart/2005/8/layout/hProcess7#1"/>
    <dgm:cxn modelId="{E5FA4526-CDAC-4553-B109-E6F8062D0CFF}" type="presParOf" srcId="{5AF97C2C-3412-4A22-BD06-1001FD63E23D}" destId="{7E56E5C4-EE75-45ED-AE0F-0F7AC6F3D01C}" srcOrd="0" destOrd="0" presId="urn:microsoft.com/office/officeart/2005/8/layout/hProcess7#1"/>
    <dgm:cxn modelId="{C6D61BC7-202E-4327-B74D-E84A54EE7528}" type="presParOf" srcId="{5AF97C2C-3412-4A22-BD06-1001FD63E23D}" destId="{FB543BA9-3D92-4623-B9A2-340BEE8D8FEC}" srcOrd="1" destOrd="0" presId="urn:microsoft.com/office/officeart/2005/8/layout/hProcess7#1"/>
    <dgm:cxn modelId="{24EF98FB-C052-479F-9312-A9D68CCFF2E6}" type="presParOf" srcId="{5AF97C2C-3412-4A22-BD06-1001FD63E23D}" destId="{D38D59DC-7F3C-4A35-B64C-D7FE826E4309}" srcOrd="2" destOrd="0" presId="urn:microsoft.com/office/officeart/2005/8/layout/hProcess7#1"/>
    <dgm:cxn modelId="{507BA61F-C4FD-4FC9-B45A-27FCAD730795}" type="presParOf" srcId="{C839620D-7076-47DF-97E2-786BF289A9EC}" destId="{85F197EB-E62A-4AE5-927A-712FDCA2F679}" srcOrd="3" destOrd="0" presId="urn:microsoft.com/office/officeart/2005/8/layout/hProcess7#1"/>
    <dgm:cxn modelId="{965E6E2D-CD84-4D18-B04E-D47666FBE2F4}" type="presParOf" srcId="{C839620D-7076-47DF-97E2-786BF289A9EC}" destId="{107473D1-26CF-4567-8AB3-E69DC9921963}" srcOrd="4" destOrd="0" presId="urn:microsoft.com/office/officeart/2005/8/layout/hProcess7#1"/>
    <dgm:cxn modelId="{F0E53E6A-12BC-48B7-A81A-D1EBBE41FE79}" type="presParOf" srcId="{107473D1-26CF-4567-8AB3-E69DC9921963}" destId="{D7560F59-831E-4813-ACF6-3C445CD0E3B8}" srcOrd="0" destOrd="0" presId="urn:microsoft.com/office/officeart/2005/8/layout/hProcess7#1"/>
    <dgm:cxn modelId="{C1E36A08-8B9B-4744-A7BB-042C8603478F}" type="presParOf" srcId="{107473D1-26CF-4567-8AB3-E69DC9921963}" destId="{E5186078-A2D1-4653-8C2F-4EEE3E12586C}" srcOrd="1" destOrd="0" presId="urn:microsoft.com/office/officeart/2005/8/layout/hProcess7#1"/>
    <dgm:cxn modelId="{B03D28BC-FFB3-4CF6-BB8C-FA55720C3F50}" type="presParOf" srcId="{107473D1-26CF-4567-8AB3-E69DC9921963}" destId="{FF66188E-45C8-457A-A663-823443936297}" srcOrd="2" destOrd="0" presId="urn:microsoft.com/office/officeart/2005/8/layout/hProcess7#1"/>
    <dgm:cxn modelId="{630BD94C-FEDF-4BC3-B4BF-8C8626BB9B62}" type="presParOf" srcId="{C839620D-7076-47DF-97E2-786BF289A9EC}" destId="{23FAEEAC-197A-4D7D-9AC8-7E8D1A9B6977}" srcOrd="5" destOrd="0" presId="urn:microsoft.com/office/officeart/2005/8/layout/hProcess7#1"/>
    <dgm:cxn modelId="{DD104AD8-5165-4F34-86A4-3E3C562772CB}" type="presParOf" srcId="{C839620D-7076-47DF-97E2-786BF289A9EC}" destId="{9399E747-CCC6-4377-BD99-AF36FF7CAF41}" srcOrd="6" destOrd="0" presId="urn:microsoft.com/office/officeart/2005/8/layout/hProcess7#1"/>
    <dgm:cxn modelId="{CFA66A78-58EC-4B3B-9C90-035ACAB11DC1}" type="presParOf" srcId="{9399E747-CCC6-4377-BD99-AF36FF7CAF41}" destId="{8A302A8E-2CB2-456C-851D-107769AD4DCF}" srcOrd="0" destOrd="0" presId="urn:microsoft.com/office/officeart/2005/8/layout/hProcess7#1"/>
    <dgm:cxn modelId="{404E8F50-800E-4D33-972B-10C3AD18CEF5}" type="presParOf" srcId="{9399E747-CCC6-4377-BD99-AF36FF7CAF41}" destId="{C3826D2C-32CE-4E69-AB15-69AC4FDF7A89}" srcOrd="1" destOrd="0" presId="urn:microsoft.com/office/officeart/2005/8/layout/hProcess7#1"/>
    <dgm:cxn modelId="{65783BD2-7D6F-483C-9081-1EAB6EDE38F5}" type="presParOf" srcId="{9399E747-CCC6-4377-BD99-AF36FF7CAF41}" destId="{B087DCF4-D290-452A-89A5-C3BBCD587AA2}" srcOrd="2" destOrd="0" presId="urn:microsoft.com/office/officeart/2005/8/layout/hProcess7#1"/>
    <dgm:cxn modelId="{41F15D19-4E58-49BC-B06F-9FEB98DE66B7}" type="presParOf" srcId="{C839620D-7076-47DF-97E2-786BF289A9EC}" destId="{82DB04C1-0560-4AE3-BF0C-59D0B4244702}" srcOrd="7" destOrd="0" presId="urn:microsoft.com/office/officeart/2005/8/layout/hProcess7#1"/>
    <dgm:cxn modelId="{BDD22EAF-24D0-4072-90ED-ED87CC245681}" type="presParOf" srcId="{C839620D-7076-47DF-97E2-786BF289A9EC}" destId="{A55FA8E7-3692-46B0-B7AB-D10297020B53}" srcOrd="8" destOrd="0" presId="urn:microsoft.com/office/officeart/2005/8/layout/hProcess7#1"/>
    <dgm:cxn modelId="{9E4AB695-7F43-415F-81F2-A7E282F4E357}" type="presParOf" srcId="{A55FA8E7-3692-46B0-B7AB-D10297020B53}" destId="{B40125AD-358D-4A8E-9CD0-787EB57C4361}" srcOrd="0" destOrd="0" presId="urn:microsoft.com/office/officeart/2005/8/layout/hProcess7#1"/>
    <dgm:cxn modelId="{FCDEFD0C-D9E2-4D4A-BF36-B77051853001}" type="presParOf" srcId="{A55FA8E7-3692-46B0-B7AB-D10297020B53}" destId="{6611116E-2909-4965-A1C5-C63EC179D699}" srcOrd="1" destOrd="0" presId="urn:microsoft.com/office/officeart/2005/8/layout/hProcess7#1"/>
    <dgm:cxn modelId="{D5C7272A-C4F8-4549-844D-5C6D7BAD49F4}" type="presParOf" srcId="{A55FA8E7-3692-46B0-B7AB-D10297020B53}" destId="{D7265A89-99CC-4591-9FFB-89ACA85F8E4F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C065D53-AA19-4C08-B4EB-378B8AF61D4E}" type="doc">
      <dgm:prSet loTypeId="urn:microsoft.com/office/officeart/2005/8/layout/hProcess7#1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pl-PL"/>
        </a:p>
      </dgm:t>
    </dgm:pt>
    <dgm:pt modelId="{1E8B4FCA-85B1-4D60-962A-9059F60EF995}">
      <dgm:prSet phldrT="[Tekst]" phldr="1"/>
      <dgm:spPr/>
      <dgm:t>
        <a:bodyPr/>
        <a:lstStyle/>
        <a:p>
          <a:endParaRPr lang="pl-PL"/>
        </a:p>
      </dgm:t>
    </dgm:pt>
    <dgm:pt modelId="{AAB8A96E-C923-4E34-9566-764FD7B519B6}" type="parTrans" cxnId="{E664D3C3-A3ED-4A57-BFB7-FF5234626B5D}">
      <dgm:prSet/>
      <dgm:spPr/>
      <dgm:t>
        <a:bodyPr/>
        <a:lstStyle/>
        <a:p>
          <a:endParaRPr lang="pl-PL"/>
        </a:p>
      </dgm:t>
    </dgm:pt>
    <dgm:pt modelId="{C7537465-DD73-4346-9B95-CEFBA6FADC6B}" type="sibTrans" cxnId="{E664D3C3-A3ED-4A57-BFB7-FF5234626B5D}">
      <dgm:prSet/>
      <dgm:spPr/>
      <dgm:t>
        <a:bodyPr/>
        <a:lstStyle/>
        <a:p>
          <a:endParaRPr lang="pl-PL"/>
        </a:p>
      </dgm:t>
    </dgm:pt>
    <dgm:pt modelId="{35EFA2FF-B38D-403D-B00D-B4EC4D63A9C6}">
      <dgm:prSet phldrT="[Tekst]" phldr="1"/>
      <dgm:spPr/>
      <dgm:t>
        <a:bodyPr/>
        <a:lstStyle/>
        <a:p>
          <a:endParaRPr lang="pl-PL"/>
        </a:p>
      </dgm:t>
    </dgm:pt>
    <dgm:pt modelId="{F3B6FBAC-4C2D-4A46-B786-A68547EF5EC1}" type="parTrans" cxnId="{05E118AD-F4CD-4EC8-9A3A-518FC9E2398F}">
      <dgm:prSet/>
      <dgm:spPr/>
      <dgm:t>
        <a:bodyPr/>
        <a:lstStyle/>
        <a:p>
          <a:endParaRPr lang="pl-PL"/>
        </a:p>
      </dgm:t>
    </dgm:pt>
    <dgm:pt modelId="{7F57C487-DFD8-4B95-A249-3B93A71C00D4}" type="sibTrans" cxnId="{05E118AD-F4CD-4EC8-9A3A-518FC9E2398F}">
      <dgm:prSet/>
      <dgm:spPr/>
      <dgm:t>
        <a:bodyPr/>
        <a:lstStyle/>
        <a:p>
          <a:endParaRPr lang="pl-PL"/>
        </a:p>
      </dgm:t>
    </dgm:pt>
    <dgm:pt modelId="{D0124451-C29C-412E-BD3A-7063D72D78EF}">
      <dgm:prSet phldrT="[Tekst]" phldr="1"/>
      <dgm:spPr/>
      <dgm:t>
        <a:bodyPr/>
        <a:lstStyle/>
        <a:p>
          <a:endParaRPr lang="pl-PL"/>
        </a:p>
      </dgm:t>
    </dgm:pt>
    <dgm:pt modelId="{C33F815A-5F55-4FF8-89AE-3AE693F36DB5}" type="parTrans" cxnId="{17D0C095-BFDC-4466-8CBF-6DEFAED5C9B3}">
      <dgm:prSet/>
      <dgm:spPr/>
      <dgm:t>
        <a:bodyPr/>
        <a:lstStyle/>
        <a:p>
          <a:endParaRPr lang="pl-PL"/>
        </a:p>
      </dgm:t>
    </dgm:pt>
    <dgm:pt modelId="{AD19B8F1-0528-459A-BA72-4DDA36D16563}" type="sibTrans" cxnId="{17D0C095-BFDC-4466-8CBF-6DEFAED5C9B3}">
      <dgm:prSet/>
      <dgm:spPr/>
      <dgm:t>
        <a:bodyPr/>
        <a:lstStyle/>
        <a:p>
          <a:endParaRPr lang="pl-PL"/>
        </a:p>
      </dgm:t>
    </dgm:pt>
    <dgm:pt modelId="{BB7291EA-8F07-402F-BF3B-37B41D74E265}">
      <dgm:prSet phldrT="[Tekst]" phldr="1"/>
      <dgm:spPr/>
      <dgm:t>
        <a:bodyPr/>
        <a:lstStyle/>
        <a:p>
          <a:endParaRPr lang="pl-PL"/>
        </a:p>
      </dgm:t>
    </dgm:pt>
    <dgm:pt modelId="{FE976FF0-6D63-40DE-BCA7-399256C5D074}" type="parTrans" cxnId="{1435E7AC-DBBE-41A1-94E0-202ACFA5A8EA}">
      <dgm:prSet/>
      <dgm:spPr/>
      <dgm:t>
        <a:bodyPr/>
        <a:lstStyle/>
        <a:p>
          <a:endParaRPr lang="pl-PL"/>
        </a:p>
      </dgm:t>
    </dgm:pt>
    <dgm:pt modelId="{CD025BEF-ABC0-40AD-91BD-06344E3C21C3}" type="sibTrans" cxnId="{1435E7AC-DBBE-41A1-94E0-202ACFA5A8EA}">
      <dgm:prSet/>
      <dgm:spPr/>
      <dgm:t>
        <a:bodyPr/>
        <a:lstStyle/>
        <a:p>
          <a:endParaRPr lang="pl-PL"/>
        </a:p>
      </dgm:t>
    </dgm:pt>
    <dgm:pt modelId="{1C32CC81-9276-4359-B597-68822D299668}">
      <dgm:prSet phldrT="[Tekst]" phldr="1"/>
      <dgm:spPr/>
      <dgm:t>
        <a:bodyPr/>
        <a:lstStyle/>
        <a:p>
          <a:endParaRPr lang="pl-PL"/>
        </a:p>
      </dgm:t>
    </dgm:pt>
    <dgm:pt modelId="{73FC94D4-4E6A-46B7-9A22-8FA414EF99E4}" type="parTrans" cxnId="{1D37AAE4-4C37-4005-B950-CFF5192D6C59}">
      <dgm:prSet/>
      <dgm:spPr/>
      <dgm:t>
        <a:bodyPr/>
        <a:lstStyle/>
        <a:p>
          <a:endParaRPr lang="pl-PL"/>
        </a:p>
      </dgm:t>
    </dgm:pt>
    <dgm:pt modelId="{9D47D7C2-0E2F-42DC-8DED-A498C1AAD9A7}" type="sibTrans" cxnId="{1D37AAE4-4C37-4005-B950-CFF5192D6C59}">
      <dgm:prSet/>
      <dgm:spPr/>
      <dgm:t>
        <a:bodyPr/>
        <a:lstStyle/>
        <a:p>
          <a:endParaRPr lang="pl-PL"/>
        </a:p>
      </dgm:t>
    </dgm:pt>
    <dgm:pt modelId="{431E9F8E-E20A-4459-B49B-16B10D4242D5}">
      <dgm:prSet phldrT="[Tekst]" phldr="1"/>
      <dgm:spPr/>
      <dgm:t>
        <a:bodyPr/>
        <a:lstStyle/>
        <a:p>
          <a:endParaRPr lang="pl-PL"/>
        </a:p>
      </dgm:t>
    </dgm:pt>
    <dgm:pt modelId="{C3241092-8E9C-4AA2-9A2B-1EE3CA1BE9CA}" type="parTrans" cxnId="{323D7DC6-808B-4C35-A30D-E4F6F4FE4F08}">
      <dgm:prSet/>
      <dgm:spPr/>
      <dgm:t>
        <a:bodyPr/>
        <a:lstStyle/>
        <a:p>
          <a:endParaRPr lang="pl-PL"/>
        </a:p>
      </dgm:t>
    </dgm:pt>
    <dgm:pt modelId="{2D24B662-BCD0-447B-B225-50161E58B1E2}" type="sibTrans" cxnId="{323D7DC6-808B-4C35-A30D-E4F6F4FE4F08}">
      <dgm:prSet/>
      <dgm:spPr/>
      <dgm:t>
        <a:bodyPr/>
        <a:lstStyle/>
        <a:p>
          <a:endParaRPr lang="pl-PL"/>
        </a:p>
      </dgm:t>
    </dgm:pt>
    <dgm:pt modelId="{C839620D-7076-47DF-97E2-786BF289A9EC}" type="pres">
      <dgm:prSet presAssocID="{0C065D53-AA19-4C08-B4EB-378B8AF61D4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0DF1525-90F2-42F3-8675-6AFE48B5BE8F}" type="pres">
      <dgm:prSet presAssocID="{1E8B4FCA-85B1-4D60-962A-9059F60EF995}" presName="compositeNode" presStyleCnt="0">
        <dgm:presLayoutVars>
          <dgm:bulletEnabled val="1"/>
        </dgm:presLayoutVars>
      </dgm:prSet>
      <dgm:spPr/>
    </dgm:pt>
    <dgm:pt modelId="{6ED385FE-C40F-4FF2-ACA3-4D37676F028B}" type="pres">
      <dgm:prSet presAssocID="{1E8B4FCA-85B1-4D60-962A-9059F60EF995}" presName="bgRect" presStyleLbl="node1" presStyleIdx="0" presStyleCnt="3"/>
      <dgm:spPr/>
      <dgm:t>
        <a:bodyPr/>
        <a:lstStyle/>
        <a:p>
          <a:endParaRPr lang="pl-PL"/>
        </a:p>
      </dgm:t>
    </dgm:pt>
    <dgm:pt modelId="{B8E3C0C9-8E2B-4BAE-B4EF-4EDC40EF5396}" type="pres">
      <dgm:prSet presAssocID="{1E8B4FCA-85B1-4D60-962A-9059F60EF995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D82C20B-0699-486C-BCCD-0F3D2D11DACF}" type="pres">
      <dgm:prSet presAssocID="{1E8B4FCA-85B1-4D60-962A-9059F60EF995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110ECC0-C27E-4035-BD04-CACE26A28260}" type="pres">
      <dgm:prSet presAssocID="{C7537465-DD73-4346-9B95-CEFBA6FADC6B}" presName="hSp" presStyleCnt="0"/>
      <dgm:spPr/>
    </dgm:pt>
    <dgm:pt modelId="{5AF97C2C-3412-4A22-BD06-1001FD63E23D}" type="pres">
      <dgm:prSet presAssocID="{C7537465-DD73-4346-9B95-CEFBA6FADC6B}" presName="vProcSp" presStyleCnt="0"/>
      <dgm:spPr/>
    </dgm:pt>
    <dgm:pt modelId="{7E56E5C4-EE75-45ED-AE0F-0F7AC6F3D01C}" type="pres">
      <dgm:prSet presAssocID="{C7537465-DD73-4346-9B95-CEFBA6FADC6B}" presName="vSp1" presStyleCnt="0"/>
      <dgm:spPr/>
    </dgm:pt>
    <dgm:pt modelId="{FB543BA9-3D92-4623-B9A2-340BEE8D8FEC}" type="pres">
      <dgm:prSet presAssocID="{C7537465-DD73-4346-9B95-CEFBA6FADC6B}" presName="simulatedConn" presStyleLbl="solidFgAcc1" presStyleIdx="0" presStyleCnt="2"/>
      <dgm:spPr/>
    </dgm:pt>
    <dgm:pt modelId="{D38D59DC-7F3C-4A35-B64C-D7FE826E4309}" type="pres">
      <dgm:prSet presAssocID="{C7537465-DD73-4346-9B95-CEFBA6FADC6B}" presName="vSp2" presStyleCnt="0"/>
      <dgm:spPr/>
    </dgm:pt>
    <dgm:pt modelId="{85F197EB-E62A-4AE5-927A-712FDCA2F679}" type="pres">
      <dgm:prSet presAssocID="{C7537465-DD73-4346-9B95-CEFBA6FADC6B}" presName="sibTrans" presStyleCnt="0"/>
      <dgm:spPr/>
    </dgm:pt>
    <dgm:pt modelId="{107473D1-26CF-4567-8AB3-E69DC9921963}" type="pres">
      <dgm:prSet presAssocID="{D0124451-C29C-412E-BD3A-7063D72D78EF}" presName="compositeNode" presStyleCnt="0">
        <dgm:presLayoutVars>
          <dgm:bulletEnabled val="1"/>
        </dgm:presLayoutVars>
      </dgm:prSet>
      <dgm:spPr/>
    </dgm:pt>
    <dgm:pt modelId="{D7560F59-831E-4813-ACF6-3C445CD0E3B8}" type="pres">
      <dgm:prSet presAssocID="{D0124451-C29C-412E-BD3A-7063D72D78EF}" presName="bgRect" presStyleLbl="node1" presStyleIdx="1" presStyleCnt="3"/>
      <dgm:spPr/>
      <dgm:t>
        <a:bodyPr/>
        <a:lstStyle/>
        <a:p>
          <a:endParaRPr lang="pl-PL"/>
        </a:p>
      </dgm:t>
    </dgm:pt>
    <dgm:pt modelId="{E5186078-A2D1-4653-8C2F-4EEE3E12586C}" type="pres">
      <dgm:prSet presAssocID="{D0124451-C29C-412E-BD3A-7063D72D78EF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F66188E-45C8-457A-A663-823443936297}" type="pres">
      <dgm:prSet presAssocID="{D0124451-C29C-412E-BD3A-7063D72D78EF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FAEEAC-197A-4D7D-9AC8-7E8D1A9B6977}" type="pres">
      <dgm:prSet presAssocID="{AD19B8F1-0528-459A-BA72-4DDA36D16563}" presName="hSp" presStyleCnt="0"/>
      <dgm:spPr/>
    </dgm:pt>
    <dgm:pt modelId="{9399E747-CCC6-4377-BD99-AF36FF7CAF41}" type="pres">
      <dgm:prSet presAssocID="{AD19B8F1-0528-459A-BA72-4DDA36D16563}" presName="vProcSp" presStyleCnt="0"/>
      <dgm:spPr/>
    </dgm:pt>
    <dgm:pt modelId="{8A302A8E-2CB2-456C-851D-107769AD4DCF}" type="pres">
      <dgm:prSet presAssocID="{AD19B8F1-0528-459A-BA72-4DDA36D16563}" presName="vSp1" presStyleCnt="0"/>
      <dgm:spPr/>
    </dgm:pt>
    <dgm:pt modelId="{C3826D2C-32CE-4E69-AB15-69AC4FDF7A89}" type="pres">
      <dgm:prSet presAssocID="{AD19B8F1-0528-459A-BA72-4DDA36D16563}" presName="simulatedConn" presStyleLbl="solidFgAcc1" presStyleIdx="1" presStyleCnt="2"/>
      <dgm:spPr/>
    </dgm:pt>
    <dgm:pt modelId="{B087DCF4-D290-452A-89A5-C3BBCD587AA2}" type="pres">
      <dgm:prSet presAssocID="{AD19B8F1-0528-459A-BA72-4DDA36D16563}" presName="vSp2" presStyleCnt="0"/>
      <dgm:spPr/>
    </dgm:pt>
    <dgm:pt modelId="{82DB04C1-0560-4AE3-BF0C-59D0B4244702}" type="pres">
      <dgm:prSet presAssocID="{AD19B8F1-0528-459A-BA72-4DDA36D16563}" presName="sibTrans" presStyleCnt="0"/>
      <dgm:spPr/>
    </dgm:pt>
    <dgm:pt modelId="{A55FA8E7-3692-46B0-B7AB-D10297020B53}" type="pres">
      <dgm:prSet presAssocID="{1C32CC81-9276-4359-B597-68822D299668}" presName="compositeNode" presStyleCnt="0">
        <dgm:presLayoutVars>
          <dgm:bulletEnabled val="1"/>
        </dgm:presLayoutVars>
      </dgm:prSet>
      <dgm:spPr/>
    </dgm:pt>
    <dgm:pt modelId="{B40125AD-358D-4A8E-9CD0-787EB57C4361}" type="pres">
      <dgm:prSet presAssocID="{1C32CC81-9276-4359-B597-68822D299668}" presName="bgRect" presStyleLbl="node1" presStyleIdx="2" presStyleCnt="3"/>
      <dgm:spPr/>
      <dgm:t>
        <a:bodyPr/>
        <a:lstStyle/>
        <a:p>
          <a:endParaRPr lang="pl-PL"/>
        </a:p>
      </dgm:t>
    </dgm:pt>
    <dgm:pt modelId="{6611116E-2909-4965-A1C5-C63EC179D699}" type="pres">
      <dgm:prSet presAssocID="{1C32CC81-9276-4359-B597-68822D299668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7265A89-99CC-4591-9FFB-89ACA85F8E4F}" type="pres">
      <dgm:prSet presAssocID="{1C32CC81-9276-4359-B597-68822D299668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D37AAE4-4C37-4005-B950-CFF5192D6C59}" srcId="{0C065D53-AA19-4C08-B4EB-378B8AF61D4E}" destId="{1C32CC81-9276-4359-B597-68822D299668}" srcOrd="2" destOrd="0" parTransId="{73FC94D4-4E6A-46B7-9A22-8FA414EF99E4}" sibTransId="{9D47D7C2-0E2F-42DC-8DED-A498C1AAD9A7}"/>
    <dgm:cxn modelId="{323D7DC6-808B-4C35-A30D-E4F6F4FE4F08}" srcId="{1C32CC81-9276-4359-B597-68822D299668}" destId="{431E9F8E-E20A-4459-B49B-16B10D4242D5}" srcOrd="0" destOrd="0" parTransId="{C3241092-8E9C-4AA2-9A2B-1EE3CA1BE9CA}" sibTransId="{2D24B662-BCD0-447B-B225-50161E58B1E2}"/>
    <dgm:cxn modelId="{E664D3C3-A3ED-4A57-BFB7-FF5234626B5D}" srcId="{0C065D53-AA19-4C08-B4EB-378B8AF61D4E}" destId="{1E8B4FCA-85B1-4D60-962A-9059F60EF995}" srcOrd="0" destOrd="0" parTransId="{AAB8A96E-C923-4E34-9566-764FD7B519B6}" sibTransId="{C7537465-DD73-4346-9B95-CEFBA6FADC6B}"/>
    <dgm:cxn modelId="{A2C4838D-1F62-46C6-89EC-E6CB608C29B9}" type="presOf" srcId="{D0124451-C29C-412E-BD3A-7063D72D78EF}" destId="{D7560F59-831E-4813-ACF6-3C445CD0E3B8}" srcOrd="0" destOrd="0" presId="urn:microsoft.com/office/officeart/2005/8/layout/hProcess7#1"/>
    <dgm:cxn modelId="{97FBD37A-1E8E-4997-B85B-5A0AEA6FEF81}" type="presOf" srcId="{D0124451-C29C-412E-BD3A-7063D72D78EF}" destId="{E5186078-A2D1-4653-8C2F-4EEE3E12586C}" srcOrd="1" destOrd="0" presId="urn:microsoft.com/office/officeart/2005/8/layout/hProcess7#1"/>
    <dgm:cxn modelId="{677BCEF2-E6F8-4401-B6A3-133EAE6C7E8F}" type="presOf" srcId="{35EFA2FF-B38D-403D-B00D-B4EC4D63A9C6}" destId="{CD82C20B-0699-486C-BCCD-0F3D2D11DACF}" srcOrd="0" destOrd="0" presId="urn:microsoft.com/office/officeart/2005/8/layout/hProcess7#1"/>
    <dgm:cxn modelId="{1435E7AC-DBBE-41A1-94E0-202ACFA5A8EA}" srcId="{D0124451-C29C-412E-BD3A-7063D72D78EF}" destId="{BB7291EA-8F07-402F-BF3B-37B41D74E265}" srcOrd="0" destOrd="0" parTransId="{FE976FF0-6D63-40DE-BCA7-399256C5D074}" sibTransId="{CD025BEF-ABC0-40AD-91BD-06344E3C21C3}"/>
    <dgm:cxn modelId="{32830375-CC56-45C2-8CB8-504DA893E8EF}" type="presOf" srcId="{1C32CC81-9276-4359-B597-68822D299668}" destId="{6611116E-2909-4965-A1C5-C63EC179D699}" srcOrd="1" destOrd="0" presId="urn:microsoft.com/office/officeart/2005/8/layout/hProcess7#1"/>
    <dgm:cxn modelId="{DE880A1A-97B4-4A08-AB2E-97D8F1D1F3A5}" type="presOf" srcId="{1E8B4FCA-85B1-4D60-962A-9059F60EF995}" destId="{B8E3C0C9-8E2B-4BAE-B4EF-4EDC40EF5396}" srcOrd="1" destOrd="0" presId="urn:microsoft.com/office/officeart/2005/8/layout/hProcess7#1"/>
    <dgm:cxn modelId="{19CE72B8-68A8-4828-82C4-6253ADB4E3E0}" type="presOf" srcId="{1E8B4FCA-85B1-4D60-962A-9059F60EF995}" destId="{6ED385FE-C40F-4FF2-ACA3-4D37676F028B}" srcOrd="0" destOrd="0" presId="urn:microsoft.com/office/officeart/2005/8/layout/hProcess7#1"/>
    <dgm:cxn modelId="{17D0C095-BFDC-4466-8CBF-6DEFAED5C9B3}" srcId="{0C065D53-AA19-4C08-B4EB-378B8AF61D4E}" destId="{D0124451-C29C-412E-BD3A-7063D72D78EF}" srcOrd="1" destOrd="0" parTransId="{C33F815A-5F55-4FF8-89AE-3AE693F36DB5}" sibTransId="{AD19B8F1-0528-459A-BA72-4DDA36D16563}"/>
    <dgm:cxn modelId="{9D270512-5390-4C66-8206-B6891548BFC7}" type="presOf" srcId="{0C065D53-AA19-4C08-B4EB-378B8AF61D4E}" destId="{C839620D-7076-47DF-97E2-786BF289A9EC}" srcOrd="0" destOrd="0" presId="urn:microsoft.com/office/officeart/2005/8/layout/hProcess7#1"/>
    <dgm:cxn modelId="{7B76C016-C280-41A1-8E2F-5DD64F733A0A}" type="presOf" srcId="{431E9F8E-E20A-4459-B49B-16B10D4242D5}" destId="{D7265A89-99CC-4591-9FFB-89ACA85F8E4F}" srcOrd="0" destOrd="0" presId="urn:microsoft.com/office/officeart/2005/8/layout/hProcess7#1"/>
    <dgm:cxn modelId="{05E118AD-F4CD-4EC8-9A3A-518FC9E2398F}" srcId="{1E8B4FCA-85B1-4D60-962A-9059F60EF995}" destId="{35EFA2FF-B38D-403D-B00D-B4EC4D63A9C6}" srcOrd="0" destOrd="0" parTransId="{F3B6FBAC-4C2D-4A46-B786-A68547EF5EC1}" sibTransId="{7F57C487-DFD8-4B95-A249-3B93A71C00D4}"/>
    <dgm:cxn modelId="{2A2BAA1B-B44B-4679-8212-5F03D81F6CB4}" type="presOf" srcId="{BB7291EA-8F07-402F-BF3B-37B41D74E265}" destId="{FF66188E-45C8-457A-A663-823443936297}" srcOrd="0" destOrd="0" presId="urn:microsoft.com/office/officeart/2005/8/layout/hProcess7#1"/>
    <dgm:cxn modelId="{82B46402-BDF8-4FFB-B1FE-45236AB34F8D}" type="presOf" srcId="{1C32CC81-9276-4359-B597-68822D299668}" destId="{B40125AD-358D-4A8E-9CD0-787EB57C4361}" srcOrd="0" destOrd="0" presId="urn:microsoft.com/office/officeart/2005/8/layout/hProcess7#1"/>
    <dgm:cxn modelId="{ADD3FD0A-AD2E-48F3-8612-9EBFF670CAAC}" type="presParOf" srcId="{C839620D-7076-47DF-97E2-786BF289A9EC}" destId="{E0DF1525-90F2-42F3-8675-6AFE48B5BE8F}" srcOrd="0" destOrd="0" presId="urn:microsoft.com/office/officeart/2005/8/layout/hProcess7#1"/>
    <dgm:cxn modelId="{EB8EC0E0-7050-45D6-B8C6-8A6AEDA019D5}" type="presParOf" srcId="{E0DF1525-90F2-42F3-8675-6AFE48B5BE8F}" destId="{6ED385FE-C40F-4FF2-ACA3-4D37676F028B}" srcOrd="0" destOrd="0" presId="urn:microsoft.com/office/officeart/2005/8/layout/hProcess7#1"/>
    <dgm:cxn modelId="{9748E0B4-023A-4B22-A3A2-5F4081BD977D}" type="presParOf" srcId="{E0DF1525-90F2-42F3-8675-6AFE48B5BE8F}" destId="{B8E3C0C9-8E2B-4BAE-B4EF-4EDC40EF5396}" srcOrd="1" destOrd="0" presId="urn:microsoft.com/office/officeart/2005/8/layout/hProcess7#1"/>
    <dgm:cxn modelId="{79AB6CEF-20B3-4D1F-BF45-873C1E7D7311}" type="presParOf" srcId="{E0DF1525-90F2-42F3-8675-6AFE48B5BE8F}" destId="{CD82C20B-0699-486C-BCCD-0F3D2D11DACF}" srcOrd="2" destOrd="0" presId="urn:microsoft.com/office/officeart/2005/8/layout/hProcess7#1"/>
    <dgm:cxn modelId="{3C73D1EC-F4ED-4493-901D-5FC47ABCA19D}" type="presParOf" srcId="{C839620D-7076-47DF-97E2-786BF289A9EC}" destId="{0110ECC0-C27E-4035-BD04-CACE26A28260}" srcOrd="1" destOrd="0" presId="urn:microsoft.com/office/officeart/2005/8/layout/hProcess7#1"/>
    <dgm:cxn modelId="{5CCE29E0-BA21-4482-B44A-B851642F2605}" type="presParOf" srcId="{C839620D-7076-47DF-97E2-786BF289A9EC}" destId="{5AF97C2C-3412-4A22-BD06-1001FD63E23D}" srcOrd="2" destOrd="0" presId="urn:microsoft.com/office/officeart/2005/8/layout/hProcess7#1"/>
    <dgm:cxn modelId="{F0542D1E-6011-437F-B387-B56743150AD5}" type="presParOf" srcId="{5AF97C2C-3412-4A22-BD06-1001FD63E23D}" destId="{7E56E5C4-EE75-45ED-AE0F-0F7AC6F3D01C}" srcOrd="0" destOrd="0" presId="urn:microsoft.com/office/officeart/2005/8/layout/hProcess7#1"/>
    <dgm:cxn modelId="{8B7BD678-C8FF-46FA-A449-C1C5765A5DD7}" type="presParOf" srcId="{5AF97C2C-3412-4A22-BD06-1001FD63E23D}" destId="{FB543BA9-3D92-4623-B9A2-340BEE8D8FEC}" srcOrd="1" destOrd="0" presId="urn:microsoft.com/office/officeart/2005/8/layout/hProcess7#1"/>
    <dgm:cxn modelId="{D5B2198A-33F1-44FF-9E88-D8924BF51090}" type="presParOf" srcId="{5AF97C2C-3412-4A22-BD06-1001FD63E23D}" destId="{D38D59DC-7F3C-4A35-B64C-D7FE826E4309}" srcOrd="2" destOrd="0" presId="urn:microsoft.com/office/officeart/2005/8/layout/hProcess7#1"/>
    <dgm:cxn modelId="{115E5364-7D5B-455B-9F38-E8742977D4B2}" type="presParOf" srcId="{C839620D-7076-47DF-97E2-786BF289A9EC}" destId="{85F197EB-E62A-4AE5-927A-712FDCA2F679}" srcOrd="3" destOrd="0" presId="urn:microsoft.com/office/officeart/2005/8/layout/hProcess7#1"/>
    <dgm:cxn modelId="{5D0E034D-87DE-434B-B5ED-B9A58895B6A8}" type="presParOf" srcId="{C839620D-7076-47DF-97E2-786BF289A9EC}" destId="{107473D1-26CF-4567-8AB3-E69DC9921963}" srcOrd="4" destOrd="0" presId="urn:microsoft.com/office/officeart/2005/8/layout/hProcess7#1"/>
    <dgm:cxn modelId="{FCE4B650-9502-4448-BD27-36708CE792C8}" type="presParOf" srcId="{107473D1-26CF-4567-8AB3-E69DC9921963}" destId="{D7560F59-831E-4813-ACF6-3C445CD0E3B8}" srcOrd="0" destOrd="0" presId="urn:microsoft.com/office/officeart/2005/8/layout/hProcess7#1"/>
    <dgm:cxn modelId="{1AB457F6-A8D0-43D9-8334-72BA16ABAFF1}" type="presParOf" srcId="{107473D1-26CF-4567-8AB3-E69DC9921963}" destId="{E5186078-A2D1-4653-8C2F-4EEE3E12586C}" srcOrd="1" destOrd="0" presId="urn:microsoft.com/office/officeart/2005/8/layout/hProcess7#1"/>
    <dgm:cxn modelId="{730CD901-9F37-435D-B6A5-A4C89D1B540E}" type="presParOf" srcId="{107473D1-26CF-4567-8AB3-E69DC9921963}" destId="{FF66188E-45C8-457A-A663-823443936297}" srcOrd="2" destOrd="0" presId="urn:microsoft.com/office/officeart/2005/8/layout/hProcess7#1"/>
    <dgm:cxn modelId="{EA428096-61D0-4E34-89B3-E163CB38D1E5}" type="presParOf" srcId="{C839620D-7076-47DF-97E2-786BF289A9EC}" destId="{23FAEEAC-197A-4D7D-9AC8-7E8D1A9B6977}" srcOrd="5" destOrd="0" presId="urn:microsoft.com/office/officeart/2005/8/layout/hProcess7#1"/>
    <dgm:cxn modelId="{C498043F-C48F-4337-BE27-1E0B47EEDAA2}" type="presParOf" srcId="{C839620D-7076-47DF-97E2-786BF289A9EC}" destId="{9399E747-CCC6-4377-BD99-AF36FF7CAF41}" srcOrd="6" destOrd="0" presId="urn:microsoft.com/office/officeart/2005/8/layout/hProcess7#1"/>
    <dgm:cxn modelId="{97556937-4D6A-4CB5-8410-014E3EAFE637}" type="presParOf" srcId="{9399E747-CCC6-4377-BD99-AF36FF7CAF41}" destId="{8A302A8E-2CB2-456C-851D-107769AD4DCF}" srcOrd="0" destOrd="0" presId="urn:microsoft.com/office/officeart/2005/8/layout/hProcess7#1"/>
    <dgm:cxn modelId="{2A9BFFC7-26E4-42BB-81A4-FFD7E4FD03E4}" type="presParOf" srcId="{9399E747-CCC6-4377-BD99-AF36FF7CAF41}" destId="{C3826D2C-32CE-4E69-AB15-69AC4FDF7A89}" srcOrd="1" destOrd="0" presId="urn:microsoft.com/office/officeart/2005/8/layout/hProcess7#1"/>
    <dgm:cxn modelId="{C50BE4E2-3EBC-46E3-B318-817B98657D73}" type="presParOf" srcId="{9399E747-CCC6-4377-BD99-AF36FF7CAF41}" destId="{B087DCF4-D290-452A-89A5-C3BBCD587AA2}" srcOrd="2" destOrd="0" presId="urn:microsoft.com/office/officeart/2005/8/layout/hProcess7#1"/>
    <dgm:cxn modelId="{CA60E1D3-3FBA-460D-97C1-2F628B1FCC9A}" type="presParOf" srcId="{C839620D-7076-47DF-97E2-786BF289A9EC}" destId="{82DB04C1-0560-4AE3-BF0C-59D0B4244702}" srcOrd="7" destOrd="0" presId="urn:microsoft.com/office/officeart/2005/8/layout/hProcess7#1"/>
    <dgm:cxn modelId="{ACE8BB7F-92D8-41ED-ABAE-7775982E789E}" type="presParOf" srcId="{C839620D-7076-47DF-97E2-786BF289A9EC}" destId="{A55FA8E7-3692-46B0-B7AB-D10297020B53}" srcOrd="8" destOrd="0" presId="urn:microsoft.com/office/officeart/2005/8/layout/hProcess7#1"/>
    <dgm:cxn modelId="{492576C5-C1F3-43E6-8095-3BDA1C835B03}" type="presParOf" srcId="{A55FA8E7-3692-46B0-B7AB-D10297020B53}" destId="{B40125AD-358D-4A8E-9CD0-787EB57C4361}" srcOrd="0" destOrd="0" presId="urn:microsoft.com/office/officeart/2005/8/layout/hProcess7#1"/>
    <dgm:cxn modelId="{C3B5FF17-4DA7-46FC-85A0-1C6D75702BF0}" type="presParOf" srcId="{A55FA8E7-3692-46B0-B7AB-D10297020B53}" destId="{6611116E-2909-4965-A1C5-C63EC179D699}" srcOrd="1" destOrd="0" presId="urn:microsoft.com/office/officeart/2005/8/layout/hProcess7#1"/>
    <dgm:cxn modelId="{E7FD70E9-1B05-4F62-8B07-6B91FAD6AEBA}" type="presParOf" srcId="{A55FA8E7-3692-46B0-B7AB-D10297020B53}" destId="{D7265A89-99CC-4591-9FFB-89ACA85F8E4F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C065D53-AA19-4C08-B4EB-378B8AF61D4E}" type="doc">
      <dgm:prSet loTypeId="urn:microsoft.com/office/officeart/2005/8/layout/hProcess7#1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pl-PL"/>
        </a:p>
      </dgm:t>
    </dgm:pt>
    <dgm:pt modelId="{1E8B4FCA-85B1-4D60-962A-9059F60EF995}">
      <dgm:prSet phldrT="[Tekst]" phldr="1"/>
      <dgm:spPr/>
      <dgm:t>
        <a:bodyPr/>
        <a:lstStyle/>
        <a:p>
          <a:endParaRPr lang="pl-PL"/>
        </a:p>
      </dgm:t>
    </dgm:pt>
    <dgm:pt modelId="{AAB8A96E-C923-4E34-9566-764FD7B519B6}" type="parTrans" cxnId="{E664D3C3-A3ED-4A57-BFB7-FF5234626B5D}">
      <dgm:prSet/>
      <dgm:spPr/>
      <dgm:t>
        <a:bodyPr/>
        <a:lstStyle/>
        <a:p>
          <a:endParaRPr lang="pl-PL"/>
        </a:p>
      </dgm:t>
    </dgm:pt>
    <dgm:pt modelId="{C7537465-DD73-4346-9B95-CEFBA6FADC6B}" type="sibTrans" cxnId="{E664D3C3-A3ED-4A57-BFB7-FF5234626B5D}">
      <dgm:prSet/>
      <dgm:spPr/>
      <dgm:t>
        <a:bodyPr/>
        <a:lstStyle/>
        <a:p>
          <a:endParaRPr lang="pl-PL"/>
        </a:p>
      </dgm:t>
    </dgm:pt>
    <dgm:pt modelId="{35EFA2FF-B38D-403D-B00D-B4EC4D63A9C6}">
      <dgm:prSet phldrT="[Tekst]" phldr="1"/>
      <dgm:spPr/>
      <dgm:t>
        <a:bodyPr/>
        <a:lstStyle/>
        <a:p>
          <a:endParaRPr lang="pl-PL"/>
        </a:p>
      </dgm:t>
    </dgm:pt>
    <dgm:pt modelId="{F3B6FBAC-4C2D-4A46-B786-A68547EF5EC1}" type="parTrans" cxnId="{05E118AD-F4CD-4EC8-9A3A-518FC9E2398F}">
      <dgm:prSet/>
      <dgm:spPr/>
      <dgm:t>
        <a:bodyPr/>
        <a:lstStyle/>
        <a:p>
          <a:endParaRPr lang="pl-PL"/>
        </a:p>
      </dgm:t>
    </dgm:pt>
    <dgm:pt modelId="{7F57C487-DFD8-4B95-A249-3B93A71C00D4}" type="sibTrans" cxnId="{05E118AD-F4CD-4EC8-9A3A-518FC9E2398F}">
      <dgm:prSet/>
      <dgm:spPr/>
      <dgm:t>
        <a:bodyPr/>
        <a:lstStyle/>
        <a:p>
          <a:endParaRPr lang="pl-PL"/>
        </a:p>
      </dgm:t>
    </dgm:pt>
    <dgm:pt modelId="{D0124451-C29C-412E-BD3A-7063D72D78EF}">
      <dgm:prSet phldrT="[Tekst]" phldr="1"/>
      <dgm:spPr/>
      <dgm:t>
        <a:bodyPr/>
        <a:lstStyle/>
        <a:p>
          <a:endParaRPr lang="pl-PL"/>
        </a:p>
      </dgm:t>
    </dgm:pt>
    <dgm:pt modelId="{C33F815A-5F55-4FF8-89AE-3AE693F36DB5}" type="parTrans" cxnId="{17D0C095-BFDC-4466-8CBF-6DEFAED5C9B3}">
      <dgm:prSet/>
      <dgm:spPr/>
      <dgm:t>
        <a:bodyPr/>
        <a:lstStyle/>
        <a:p>
          <a:endParaRPr lang="pl-PL"/>
        </a:p>
      </dgm:t>
    </dgm:pt>
    <dgm:pt modelId="{AD19B8F1-0528-459A-BA72-4DDA36D16563}" type="sibTrans" cxnId="{17D0C095-BFDC-4466-8CBF-6DEFAED5C9B3}">
      <dgm:prSet/>
      <dgm:spPr/>
      <dgm:t>
        <a:bodyPr/>
        <a:lstStyle/>
        <a:p>
          <a:endParaRPr lang="pl-PL"/>
        </a:p>
      </dgm:t>
    </dgm:pt>
    <dgm:pt modelId="{BB7291EA-8F07-402F-BF3B-37B41D74E265}">
      <dgm:prSet phldrT="[Tekst]" phldr="1"/>
      <dgm:spPr/>
      <dgm:t>
        <a:bodyPr/>
        <a:lstStyle/>
        <a:p>
          <a:endParaRPr lang="pl-PL"/>
        </a:p>
      </dgm:t>
    </dgm:pt>
    <dgm:pt modelId="{FE976FF0-6D63-40DE-BCA7-399256C5D074}" type="parTrans" cxnId="{1435E7AC-DBBE-41A1-94E0-202ACFA5A8EA}">
      <dgm:prSet/>
      <dgm:spPr/>
      <dgm:t>
        <a:bodyPr/>
        <a:lstStyle/>
        <a:p>
          <a:endParaRPr lang="pl-PL"/>
        </a:p>
      </dgm:t>
    </dgm:pt>
    <dgm:pt modelId="{CD025BEF-ABC0-40AD-91BD-06344E3C21C3}" type="sibTrans" cxnId="{1435E7AC-DBBE-41A1-94E0-202ACFA5A8EA}">
      <dgm:prSet/>
      <dgm:spPr/>
      <dgm:t>
        <a:bodyPr/>
        <a:lstStyle/>
        <a:p>
          <a:endParaRPr lang="pl-PL"/>
        </a:p>
      </dgm:t>
    </dgm:pt>
    <dgm:pt modelId="{1C32CC81-9276-4359-B597-68822D299668}">
      <dgm:prSet phldrT="[Tekst]" phldr="1"/>
      <dgm:spPr/>
      <dgm:t>
        <a:bodyPr/>
        <a:lstStyle/>
        <a:p>
          <a:endParaRPr lang="pl-PL"/>
        </a:p>
      </dgm:t>
    </dgm:pt>
    <dgm:pt modelId="{73FC94D4-4E6A-46B7-9A22-8FA414EF99E4}" type="parTrans" cxnId="{1D37AAE4-4C37-4005-B950-CFF5192D6C59}">
      <dgm:prSet/>
      <dgm:spPr/>
      <dgm:t>
        <a:bodyPr/>
        <a:lstStyle/>
        <a:p>
          <a:endParaRPr lang="pl-PL"/>
        </a:p>
      </dgm:t>
    </dgm:pt>
    <dgm:pt modelId="{9D47D7C2-0E2F-42DC-8DED-A498C1AAD9A7}" type="sibTrans" cxnId="{1D37AAE4-4C37-4005-B950-CFF5192D6C59}">
      <dgm:prSet/>
      <dgm:spPr/>
      <dgm:t>
        <a:bodyPr/>
        <a:lstStyle/>
        <a:p>
          <a:endParaRPr lang="pl-PL"/>
        </a:p>
      </dgm:t>
    </dgm:pt>
    <dgm:pt modelId="{431E9F8E-E20A-4459-B49B-16B10D4242D5}">
      <dgm:prSet phldrT="[Tekst]" phldr="1"/>
      <dgm:spPr/>
      <dgm:t>
        <a:bodyPr/>
        <a:lstStyle/>
        <a:p>
          <a:endParaRPr lang="pl-PL"/>
        </a:p>
      </dgm:t>
    </dgm:pt>
    <dgm:pt modelId="{C3241092-8E9C-4AA2-9A2B-1EE3CA1BE9CA}" type="parTrans" cxnId="{323D7DC6-808B-4C35-A30D-E4F6F4FE4F08}">
      <dgm:prSet/>
      <dgm:spPr/>
      <dgm:t>
        <a:bodyPr/>
        <a:lstStyle/>
        <a:p>
          <a:endParaRPr lang="pl-PL"/>
        </a:p>
      </dgm:t>
    </dgm:pt>
    <dgm:pt modelId="{2D24B662-BCD0-447B-B225-50161E58B1E2}" type="sibTrans" cxnId="{323D7DC6-808B-4C35-A30D-E4F6F4FE4F08}">
      <dgm:prSet/>
      <dgm:spPr/>
      <dgm:t>
        <a:bodyPr/>
        <a:lstStyle/>
        <a:p>
          <a:endParaRPr lang="pl-PL"/>
        </a:p>
      </dgm:t>
    </dgm:pt>
    <dgm:pt modelId="{C839620D-7076-47DF-97E2-786BF289A9EC}" type="pres">
      <dgm:prSet presAssocID="{0C065D53-AA19-4C08-B4EB-378B8AF61D4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0DF1525-90F2-42F3-8675-6AFE48B5BE8F}" type="pres">
      <dgm:prSet presAssocID="{1E8B4FCA-85B1-4D60-962A-9059F60EF995}" presName="compositeNode" presStyleCnt="0">
        <dgm:presLayoutVars>
          <dgm:bulletEnabled val="1"/>
        </dgm:presLayoutVars>
      </dgm:prSet>
      <dgm:spPr/>
    </dgm:pt>
    <dgm:pt modelId="{6ED385FE-C40F-4FF2-ACA3-4D37676F028B}" type="pres">
      <dgm:prSet presAssocID="{1E8B4FCA-85B1-4D60-962A-9059F60EF995}" presName="bgRect" presStyleLbl="node1" presStyleIdx="0" presStyleCnt="3"/>
      <dgm:spPr/>
      <dgm:t>
        <a:bodyPr/>
        <a:lstStyle/>
        <a:p>
          <a:endParaRPr lang="pl-PL"/>
        </a:p>
      </dgm:t>
    </dgm:pt>
    <dgm:pt modelId="{B8E3C0C9-8E2B-4BAE-B4EF-4EDC40EF5396}" type="pres">
      <dgm:prSet presAssocID="{1E8B4FCA-85B1-4D60-962A-9059F60EF995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D82C20B-0699-486C-BCCD-0F3D2D11DACF}" type="pres">
      <dgm:prSet presAssocID="{1E8B4FCA-85B1-4D60-962A-9059F60EF995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110ECC0-C27E-4035-BD04-CACE26A28260}" type="pres">
      <dgm:prSet presAssocID="{C7537465-DD73-4346-9B95-CEFBA6FADC6B}" presName="hSp" presStyleCnt="0"/>
      <dgm:spPr/>
    </dgm:pt>
    <dgm:pt modelId="{5AF97C2C-3412-4A22-BD06-1001FD63E23D}" type="pres">
      <dgm:prSet presAssocID="{C7537465-DD73-4346-9B95-CEFBA6FADC6B}" presName="vProcSp" presStyleCnt="0"/>
      <dgm:spPr/>
    </dgm:pt>
    <dgm:pt modelId="{7E56E5C4-EE75-45ED-AE0F-0F7AC6F3D01C}" type="pres">
      <dgm:prSet presAssocID="{C7537465-DD73-4346-9B95-CEFBA6FADC6B}" presName="vSp1" presStyleCnt="0"/>
      <dgm:spPr/>
    </dgm:pt>
    <dgm:pt modelId="{FB543BA9-3D92-4623-B9A2-340BEE8D8FEC}" type="pres">
      <dgm:prSet presAssocID="{C7537465-DD73-4346-9B95-CEFBA6FADC6B}" presName="simulatedConn" presStyleLbl="solidFgAcc1" presStyleIdx="0" presStyleCnt="2"/>
      <dgm:spPr/>
    </dgm:pt>
    <dgm:pt modelId="{D38D59DC-7F3C-4A35-B64C-D7FE826E4309}" type="pres">
      <dgm:prSet presAssocID="{C7537465-DD73-4346-9B95-CEFBA6FADC6B}" presName="vSp2" presStyleCnt="0"/>
      <dgm:spPr/>
    </dgm:pt>
    <dgm:pt modelId="{85F197EB-E62A-4AE5-927A-712FDCA2F679}" type="pres">
      <dgm:prSet presAssocID="{C7537465-DD73-4346-9B95-CEFBA6FADC6B}" presName="sibTrans" presStyleCnt="0"/>
      <dgm:spPr/>
    </dgm:pt>
    <dgm:pt modelId="{107473D1-26CF-4567-8AB3-E69DC9921963}" type="pres">
      <dgm:prSet presAssocID="{D0124451-C29C-412E-BD3A-7063D72D78EF}" presName="compositeNode" presStyleCnt="0">
        <dgm:presLayoutVars>
          <dgm:bulletEnabled val="1"/>
        </dgm:presLayoutVars>
      </dgm:prSet>
      <dgm:spPr/>
    </dgm:pt>
    <dgm:pt modelId="{D7560F59-831E-4813-ACF6-3C445CD0E3B8}" type="pres">
      <dgm:prSet presAssocID="{D0124451-C29C-412E-BD3A-7063D72D78EF}" presName="bgRect" presStyleLbl="node1" presStyleIdx="1" presStyleCnt="3"/>
      <dgm:spPr/>
      <dgm:t>
        <a:bodyPr/>
        <a:lstStyle/>
        <a:p>
          <a:endParaRPr lang="pl-PL"/>
        </a:p>
      </dgm:t>
    </dgm:pt>
    <dgm:pt modelId="{E5186078-A2D1-4653-8C2F-4EEE3E12586C}" type="pres">
      <dgm:prSet presAssocID="{D0124451-C29C-412E-BD3A-7063D72D78EF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F66188E-45C8-457A-A663-823443936297}" type="pres">
      <dgm:prSet presAssocID="{D0124451-C29C-412E-BD3A-7063D72D78EF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FAEEAC-197A-4D7D-9AC8-7E8D1A9B6977}" type="pres">
      <dgm:prSet presAssocID="{AD19B8F1-0528-459A-BA72-4DDA36D16563}" presName="hSp" presStyleCnt="0"/>
      <dgm:spPr/>
    </dgm:pt>
    <dgm:pt modelId="{9399E747-CCC6-4377-BD99-AF36FF7CAF41}" type="pres">
      <dgm:prSet presAssocID="{AD19B8F1-0528-459A-BA72-4DDA36D16563}" presName="vProcSp" presStyleCnt="0"/>
      <dgm:spPr/>
    </dgm:pt>
    <dgm:pt modelId="{8A302A8E-2CB2-456C-851D-107769AD4DCF}" type="pres">
      <dgm:prSet presAssocID="{AD19B8F1-0528-459A-BA72-4DDA36D16563}" presName="vSp1" presStyleCnt="0"/>
      <dgm:spPr/>
    </dgm:pt>
    <dgm:pt modelId="{C3826D2C-32CE-4E69-AB15-69AC4FDF7A89}" type="pres">
      <dgm:prSet presAssocID="{AD19B8F1-0528-459A-BA72-4DDA36D16563}" presName="simulatedConn" presStyleLbl="solidFgAcc1" presStyleIdx="1" presStyleCnt="2"/>
      <dgm:spPr/>
    </dgm:pt>
    <dgm:pt modelId="{B087DCF4-D290-452A-89A5-C3BBCD587AA2}" type="pres">
      <dgm:prSet presAssocID="{AD19B8F1-0528-459A-BA72-4DDA36D16563}" presName="vSp2" presStyleCnt="0"/>
      <dgm:spPr/>
    </dgm:pt>
    <dgm:pt modelId="{82DB04C1-0560-4AE3-BF0C-59D0B4244702}" type="pres">
      <dgm:prSet presAssocID="{AD19B8F1-0528-459A-BA72-4DDA36D16563}" presName="sibTrans" presStyleCnt="0"/>
      <dgm:spPr/>
    </dgm:pt>
    <dgm:pt modelId="{A55FA8E7-3692-46B0-B7AB-D10297020B53}" type="pres">
      <dgm:prSet presAssocID="{1C32CC81-9276-4359-B597-68822D299668}" presName="compositeNode" presStyleCnt="0">
        <dgm:presLayoutVars>
          <dgm:bulletEnabled val="1"/>
        </dgm:presLayoutVars>
      </dgm:prSet>
      <dgm:spPr/>
    </dgm:pt>
    <dgm:pt modelId="{B40125AD-358D-4A8E-9CD0-787EB57C4361}" type="pres">
      <dgm:prSet presAssocID="{1C32CC81-9276-4359-B597-68822D299668}" presName="bgRect" presStyleLbl="node1" presStyleIdx="2" presStyleCnt="3"/>
      <dgm:spPr/>
      <dgm:t>
        <a:bodyPr/>
        <a:lstStyle/>
        <a:p>
          <a:endParaRPr lang="pl-PL"/>
        </a:p>
      </dgm:t>
    </dgm:pt>
    <dgm:pt modelId="{6611116E-2909-4965-A1C5-C63EC179D699}" type="pres">
      <dgm:prSet presAssocID="{1C32CC81-9276-4359-B597-68822D299668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7265A89-99CC-4591-9FFB-89ACA85F8E4F}" type="pres">
      <dgm:prSet presAssocID="{1C32CC81-9276-4359-B597-68822D299668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666D8E7-96E0-4D7A-B10D-0617527170EC}" type="presOf" srcId="{1E8B4FCA-85B1-4D60-962A-9059F60EF995}" destId="{B8E3C0C9-8E2B-4BAE-B4EF-4EDC40EF5396}" srcOrd="1" destOrd="0" presId="urn:microsoft.com/office/officeart/2005/8/layout/hProcess7#1"/>
    <dgm:cxn modelId="{97662E79-6AAB-4F20-952D-FC3303907DF2}" type="presOf" srcId="{D0124451-C29C-412E-BD3A-7063D72D78EF}" destId="{E5186078-A2D1-4653-8C2F-4EEE3E12586C}" srcOrd="1" destOrd="0" presId="urn:microsoft.com/office/officeart/2005/8/layout/hProcess7#1"/>
    <dgm:cxn modelId="{1D37AAE4-4C37-4005-B950-CFF5192D6C59}" srcId="{0C065D53-AA19-4C08-B4EB-378B8AF61D4E}" destId="{1C32CC81-9276-4359-B597-68822D299668}" srcOrd="2" destOrd="0" parTransId="{73FC94D4-4E6A-46B7-9A22-8FA414EF99E4}" sibTransId="{9D47D7C2-0E2F-42DC-8DED-A498C1AAD9A7}"/>
    <dgm:cxn modelId="{323D7DC6-808B-4C35-A30D-E4F6F4FE4F08}" srcId="{1C32CC81-9276-4359-B597-68822D299668}" destId="{431E9F8E-E20A-4459-B49B-16B10D4242D5}" srcOrd="0" destOrd="0" parTransId="{C3241092-8E9C-4AA2-9A2B-1EE3CA1BE9CA}" sibTransId="{2D24B662-BCD0-447B-B225-50161E58B1E2}"/>
    <dgm:cxn modelId="{FF3CB20D-E2F4-4800-93AB-D3301020ED4B}" type="presOf" srcId="{431E9F8E-E20A-4459-B49B-16B10D4242D5}" destId="{D7265A89-99CC-4591-9FFB-89ACA85F8E4F}" srcOrd="0" destOrd="0" presId="urn:microsoft.com/office/officeart/2005/8/layout/hProcess7#1"/>
    <dgm:cxn modelId="{61259A28-E4FC-40DF-9815-978D33D5719D}" type="presOf" srcId="{BB7291EA-8F07-402F-BF3B-37B41D74E265}" destId="{FF66188E-45C8-457A-A663-823443936297}" srcOrd="0" destOrd="0" presId="urn:microsoft.com/office/officeart/2005/8/layout/hProcess7#1"/>
    <dgm:cxn modelId="{E664D3C3-A3ED-4A57-BFB7-FF5234626B5D}" srcId="{0C065D53-AA19-4C08-B4EB-378B8AF61D4E}" destId="{1E8B4FCA-85B1-4D60-962A-9059F60EF995}" srcOrd="0" destOrd="0" parTransId="{AAB8A96E-C923-4E34-9566-764FD7B519B6}" sibTransId="{C7537465-DD73-4346-9B95-CEFBA6FADC6B}"/>
    <dgm:cxn modelId="{512039AC-3F98-4516-8037-630760CD4EAC}" type="presOf" srcId="{D0124451-C29C-412E-BD3A-7063D72D78EF}" destId="{D7560F59-831E-4813-ACF6-3C445CD0E3B8}" srcOrd="0" destOrd="0" presId="urn:microsoft.com/office/officeart/2005/8/layout/hProcess7#1"/>
    <dgm:cxn modelId="{D8C27E3C-B9D6-45CE-99E9-425B016F560F}" type="presOf" srcId="{1E8B4FCA-85B1-4D60-962A-9059F60EF995}" destId="{6ED385FE-C40F-4FF2-ACA3-4D37676F028B}" srcOrd="0" destOrd="0" presId="urn:microsoft.com/office/officeart/2005/8/layout/hProcess7#1"/>
    <dgm:cxn modelId="{BCE64000-AAF3-4EC0-A559-A51A07B61A44}" type="presOf" srcId="{35EFA2FF-B38D-403D-B00D-B4EC4D63A9C6}" destId="{CD82C20B-0699-486C-BCCD-0F3D2D11DACF}" srcOrd="0" destOrd="0" presId="urn:microsoft.com/office/officeart/2005/8/layout/hProcess7#1"/>
    <dgm:cxn modelId="{1435E7AC-DBBE-41A1-94E0-202ACFA5A8EA}" srcId="{D0124451-C29C-412E-BD3A-7063D72D78EF}" destId="{BB7291EA-8F07-402F-BF3B-37B41D74E265}" srcOrd="0" destOrd="0" parTransId="{FE976FF0-6D63-40DE-BCA7-399256C5D074}" sibTransId="{CD025BEF-ABC0-40AD-91BD-06344E3C21C3}"/>
    <dgm:cxn modelId="{1DA36160-777F-4464-AE5D-A1E30F144205}" type="presOf" srcId="{0C065D53-AA19-4C08-B4EB-378B8AF61D4E}" destId="{C839620D-7076-47DF-97E2-786BF289A9EC}" srcOrd="0" destOrd="0" presId="urn:microsoft.com/office/officeart/2005/8/layout/hProcess7#1"/>
    <dgm:cxn modelId="{695E3018-BA6B-40B0-B384-8C004FDA89F4}" type="presOf" srcId="{1C32CC81-9276-4359-B597-68822D299668}" destId="{6611116E-2909-4965-A1C5-C63EC179D699}" srcOrd="1" destOrd="0" presId="urn:microsoft.com/office/officeart/2005/8/layout/hProcess7#1"/>
    <dgm:cxn modelId="{17D0C095-BFDC-4466-8CBF-6DEFAED5C9B3}" srcId="{0C065D53-AA19-4C08-B4EB-378B8AF61D4E}" destId="{D0124451-C29C-412E-BD3A-7063D72D78EF}" srcOrd="1" destOrd="0" parTransId="{C33F815A-5F55-4FF8-89AE-3AE693F36DB5}" sibTransId="{AD19B8F1-0528-459A-BA72-4DDA36D16563}"/>
    <dgm:cxn modelId="{02D666AE-49E3-4FB6-B7CF-EF62C300976F}" type="presOf" srcId="{1C32CC81-9276-4359-B597-68822D299668}" destId="{B40125AD-358D-4A8E-9CD0-787EB57C4361}" srcOrd="0" destOrd="0" presId="urn:microsoft.com/office/officeart/2005/8/layout/hProcess7#1"/>
    <dgm:cxn modelId="{05E118AD-F4CD-4EC8-9A3A-518FC9E2398F}" srcId="{1E8B4FCA-85B1-4D60-962A-9059F60EF995}" destId="{35EFA2FF-B38D-403D-B00D-B4EC4D63A9C6}" srcOrd="0" destOrd="0" parTransId="{F3B6FBAC-4C2D-4A46-B786-A68547EF5EC1}" sibTransId="{7F57C487-DFD8-4B95-A249-3B93A71C00D4}"/>
    <dgm:cxn modelId="{8272315A-1750-4309-A0D3-DB57512F5108}" type="presParOf" srcId="{C839620D-7076-47DF-97E2-786BF289A9EC}" destId="{E0DF1525-90F2-42F3-8675-6AFE48B5BE8F}" srcOrd="0" destOrd="0" presId="urn:microsoft.com/office/officeart/2005/8/layout/hProcess7#1"/>
    <dgm:cxn modelId="{83C92E53-D806-4E8F-86D7-DB499ACC0E67}" type="presParOf" srcId="{E0DF1525-90F2-42F3-8675-6AFE48B5BE8F}" destId="{6ED385FE-C40F-4FF2-ACA3-4D37676F028B}" srcOrd="0" destOrd="0" presId="urn:microsoft.com/office/officeart/2005/8/layout/hProcess7#1"/>
    <dgm:cxn modelId="{351332CD-D707-4C34-9BAD-75F934F8DB8C}" type="presParOf" srcId="{E0DF1525-90F2-42F3-8675-6AFE48B5BE8F}" destId="{B8E3C0C9-8E2B-4BAE-B4EF-4EDC40EF5396}" srcOrd="1" destOrd="0" presId="urn:microsoft.com/office/officeart/2005/8/layout/hProcess7#1"/>
    <dgm:cxn modelId="{DD9CB1E8-BCF7-4AEB-A35F-7DCB4D0B5F46}" type="presParOf" srcId="{E0DF1525-90F2-42F3-8675-6AFE48B5BE8F}" destId="{CD82C20B-0699-486C-BCCD-0F3D2D11DACF}" srcOrd="2" destOrd="0" presId="urn:microsoft.com/office/officeart/2005/8/layout/hProcess7#1"/>
    <dgm:cxn modelId="{5469FE3F-F8DF-4F6D-8CFF-9BF55CFC7A34}" type="presParOf" srcId="{C839620D-7076-47DF-97E2-786BF289A9EC}" destId="{0110ECC0-C27E-4035-BD04-CACE26A28260}" srcOrd="1" destOrd="0" presId="urn:microsoft.com/office/officeart/2005/8/layout/hProcess7#1"/>
    <dgm:cxn modelId="{6AA6D4C0-3796-408B-834F-2F5EB2D9F89C}" type="presParOf" srcId="{C839620D-7076-47DF-97E2-786BF289A9EC}" destId="{5AF97C2C-3412-4A22-BD06-1001FD63E23D}" srcOrd="2" destOrd="0" presId="urn:microsoft.com/office/officeart/2005/8/layout/hProcess7#1"/>
    <dgm:cxn modelId="{919127CD-DEE6-4045-A19A-ABA962C9BEF0}" type="presParOf" srcId="{5AF97C2C-3412-4A22-BD06-1001FD63E23D}" destId="{7E56E5C4-EE75-45ED-AE0F-0F7AC6F3D01C}" srcOrd="0" destOrd="0" presId="urn:microsoft.com/office/officeart/2005/8/layout/hProcess7#1"/>
    <dgm:cxn modelId="{A6A19403-D0EE-441D-AB38-D9699066C5A4}" type="presParOf" srcId="{5AF97C2C-3412-4A22-BD06-1001FD63E23D}" destId="{FB543BA9-3D92-4623-B9A2-340BEE8D8FEC}" srcOrd="1" destOrd="0" presId="urn:microsoft.com/office/officeart/2005/8/layout/hProcess7#1"/>
    <dgm:cxn modelId="{F696A5E8-B7A8-4F99-8977-B9DD2466631A}" type="presParOf" srcId="{5AF97C2C-3412-4A22-BD06-1001FD63E23D}" destId="{D38D59DC-7F3C-4A35-B64C-D7FE826E4309}" srcOrd="2" destOrd="0" presId="urn:microsoft.com/office/officeart/2005/8/layout/hProcess7#1"/>
    <dgm:cxn modelId="{BA78CF3C-0865-4E13-8391-67E5F2959370}" type="presParOf" srcId="{C839620D-7076-47DF-97E2-786BF289A9EC}" destId="{85F197EB-E62A-4AE5-927A-712FDCA2F679}" srcOrd="3" destOrd="0" presId="urn:microsoft.com/office/officeart/2005/8/layout/hProcess7#1"/>
    <dgm:cxn modelId="{01480E02-BEA0-4D2F-8800-46467A342BAD}" type="presParOf" srcId="{C839620D-7076-47DF-97E2-786BF289A9EC}" destId="{107473D1-26CF-4567-8AB3-E69DC9921963}" srcOrd="4" destOrd="0" presId="urn:microsoft.com/office/officeart/2005/8/layout/hProcess7#1"/>
    <dgm:cxn modelId="{B848BDE1-4CCC-4DF5-80DD-ABFE7F0DDFA5}" type="presParOf" srcId="{107473D1-26CF-4567-8AB3-E69DC9921963}" destId="{D7560F59-831E-4813-ACF6-3C445CD0E3B8}" srcOrd="0" destOrd="0" presId="urn:microsoft.com/office/officeart/2005/8/layout/hProcess7#1"/>
    <dgm:cxn modelId="{2B57B126-3994-4615-B03E-D77E7CAF259B}" type="presParOf" srcId="{107473D1-26CF-4567-8AB3-E69DC9921963}" destId="{E5186078-A2D1-4653-8C2F-4EEE3E12586C}" srcOrd="1" destOrd="0" presId="urn:microsoft.com/office/officeart/2005/8/layout/hProcess7#1"/>
    <dgm:cxn modelId="{F2A34C03-9E7C-416A-87BF-4E182096F200}" type="presParOf" srcId="{107473D1-26CF-4567-8AB3-E69DC9921963}" destId="{FF66188E-45C8-457A-A663-823443936297}" srcOrd="2" destOrd="0" presId="urn:microsoft.com/office/officeart/2005/8/layout/hProcess7#1"/>
    <dgm:cxn modelId="{6F6784C4-B6A8-40D1-9F74-ED4C4C7BA1A2}" type="presParOf" srcId="{C839620D-7076-47DF-97E2-786BF289A9EC}" destId="{23FAEEAC-197A-4D7D-9AC8-7E8D1A9B6977}" srcOrd="5" destOrd="0" presId="urn:microsoft.com/office/officeart/2005/8/layout/hProcess7#1"/>
    <dgm:cxn modelId="{07BC528C-FD91-4F5E-840F-AEE28FFE8823}" type="presParOf" srcId="{C839620D-7076-47DF-97E2-786BF289A9EC}" destId="{9399E747-CCC6-4377-BD99-AF36FF7CAF41}" srcOrd="6" destOrd="0" presId="urn:microsoft.com/office/officeart/2005/8/layout/hProcess7#1"/>
    <dgm:cxn modelId="{3FA4863D-7D7F-4786-BE3A-F889654C3492}" type="presParOf" srcId="{9399E747-CCC6-4377-BD99-AF36FF7CAF41}" destId="{8A302A8E-2CB2-456C-851D-107769AD4DCF}" srcOrd="0" destOrd="0" presId="urn:microsoft.com/office/officeart/2005/8/layout/hProcess7#1"/>
    <dgm:cxn modelId="{66D8E131-C492-4520-BFC1-DDE0F9213478}" type="presParOf" srcId="{9399E747-CCC6-4377-BD99-AF36FF7CAF41}" destId="{C3826D2C-32CE-4E69-AB15-69AC4FDF7A89}" srcOrd="1" destOrd="0" presId="urn:microsoft.com/office/officeart/2005/8/layout/hProcess7#1"/>
    <dgm:cxn modelId="{1DF1C3F6-B98B-4A7A-8FBC-4F6D4B7605EE}" type="presParOf" srcId="{9399E747-CCC6-4377-BD99-AF36FF7CAF41}" destId="{B087DCF4-D290-452A-89A5-C3BBCD587AA2}" srcOrd="2" destOrd="0" presId="urn:microsoft.com/office/officeart/2005/8/layout/hProcess7#1"/>
    <dgm:cxn modelId="{2FF3EDF4-634D-420B-A86D-D12FF11D9C65}" type="presParOf" srcId="{C839620D-7076-47DF-97E2-786BF289A9EC}" destId="{82DB04C1-0560-4AE3-BF0C-59D0B4244702}" srcOrd="7" destOrd="0" presId="urn:microsoft.com/office/officeart/2005/8/layout/hProcess7#1"/>
    <dgm:cxn modelId="{17F7F09B-EE7D-4ACE-A162-6C9802E8C208}" type="presParOf" srcId="{C839620D-7076-47DF-97E2-786BF289A9EC}" destId="{A55FA8E7-3692-46B0-B7AB-D10297020B53}" srcOrd="8" destOrd="0" presId="urn:microsoft.com/office/officeart/2005/8/layout/hProcess7#1"/>
    <dgm:cxn modelId="{E88928C9-0686-4CBA-9ACB-12E5F833CBA4}" type="presParOf" srcId="{A55FA8E7-3692-46B0-B7AB-D10297020B53}" destId="{B40125AD-358D-4A8E-9CD0-787EB57C4361}" srcOrd="0" destOrd="0" presId="urn:microsoft.com/office/officeart/2005/8/layout/hProcess7#1"/>
    <dgm:cxn modelId="{C343D480-DAC1-4605-AD8F-E85FD2DE8557}" type="presParOf" srcId="{A55FA8E7-3692-46B0-B7AB-D10297020B53}" destId="{6611116E-2909-4965-A1C5-C63EC179D699}" srcOrd="1" destOrd="0" presId="urn:microsoft.com/office/officeart/2005/8/layout/hProcess7#1"/>
    <dgm:cxn modelId="{151A92B8-3EBC-4283-BA99-60CF1CEDC8DA}" type="presParOf" srcId="{A55FA8E7-3692-46B0-B7AB-D10297020B53}" destId="{D7265A89-99CC-4591-9FFB-89ACA85F8E4F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CE2D6C1-EF51-4F9A-B1EA-4917934658C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627E781-AEC8-4697-A660-AA582AEBA64F}">
      <dgm:prSet phldrT="[Tekst]" custT="1"/>
      <dgm:spPr>
        <a:xfrm>
          <a:off x="373015" y="72870"/>
          <a:ext cx="5228220" cy="2300044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pl-PL" sz="2400" b="1" dirty="0" smtClean="0">
              <a:solidFill>
                <a:sysClr val="window" lastClr="FFFFFF"/>
              </a:solidFill>
              <a:latin typeface="Century Schoolbook"/>
              <a:ea typeface="+mn-ea"/>
              <a:cs typeface="+mn-cs"/>
            </a:rPr>
            <a:t>90 % </a:t>
          </a:r>
          <a:r>
            <a:rPr lang="pl-PL" sz="2400" dirty="0" smtClean="0">
              <a:solidFill>
                <a:sysClr val="window" lastClr="FFFFFF"/>
              </a:solidFill>
              <a:latin typeface="Century Schoolbook"/>
              <a:ea typeface="+mn-ea"/>
              <a:cs typeface="+mn-cs"/>
            </a:rPr>
            <a:t>postawy wymiaru zasiłku chorobowego- pierwsze</a:t>
          </a:r>
        </a:p>
        <a:p>
          <a:r>
            <a:rPr lang="pl-PL" sz="2400" b="1" dirty="0" smtClean="0">
              <a:solidFill>
                <a:sysClr val="window" lastClr="FFFFFF"/>
              </a:solidFill>
              <a:latin typeface="Century Schoolbook"/>
              <a:ea typeface="+mn-ea"/>
              <a:cs typeface="+mn-cs"/>
            </a:rPr>
            <a:t>3</a:t>
          </a:r>
          <a:r>
            <a:rPr lang="pl-PL" sz="2400" dirty="0" smtClean="0">
              <a:solidFill>
                <a:sysClr val="window" lastClr="FFFFFF"/>
              </a:solidFill>
              <a:latin typeface="Century Schoolbook"/>
              <a:ea typeface="+mn-ea"/>
              <a:cs typeface="+mn-cs"/>
            </a:rPr>
            <a:t> miesiące</a:t>
          </a:r>
          <a:endParaRPr lang="pl-PL" sz="2400" dirty="0">
            <a:solidFill>
              <a:sysClr val="window" lastClr="FFFFFF"/>
            </a:solidFill>
            <a:latin typeface="Century Schoolbook"/>
            <a:ea typeface="+mn-ea"/>
            <a:cs typeface="+mn-cs"/>
          </a:endParaRPr>
        </a:p>
      </dgm:t>
    </dgm:pt>
    <dgm:pt modelId="{F4E6497B-C69B-4D3C-86E1-DA58274ECB8A}" type="parTrans" cxnId="{039439F3-D9BF-4DD8-BD62-706FC5A7FF81}">
      <dgm:prSet/>
      <dgm:spPr/>
      <dgm:t>
        <a:bodyPr/>
        <a:lstStyle/>
        <a:p>
          <a:endParaRPr lang="pl-PL"/>
        </a:p>
      </dgm:t>
    </dgm:pt>
    <dgm:pt modelId="{28AF255B-8914-4877-A6B1-DCA14C2AFB86}" type="sibTrans" cxnId="{039439F3-D9BF-4DD8-BD62-706FC5A7FF81}">
      <dgm:prSet/>
      <dgm:spPr/>
      <dgm:t>
        <a:bodyPr/>
        <a:lstStyle/>
        <a:p>
          <a:endParaRPr lang="pl-PL"/>
        </a:p>
      </dgm:t>
    </dgm:pt>
    <dgm:pt modelId="{1BF01C5F-C188-417E-96B8-599277F53389}">
      <dgm:prSet phldrT="[Tekst]"/>
      <dgm:spPr>
        <a:xfrm>
          <a:off x="373380" y="2753074"/>
          <a:ext cx="5227320" cy="70848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pl-PL" dirty="0" smtClean="0">
              <a:solidFill>
                <a:sysClr val="window" lastClr="FFFFFF"/>
              </a:solidFill>
              <a:latin typeface="Century Schoolbook"/>
              <a:ea typeface="+mn-ea"/>
              <a:cs typeface="+mn-cs"/>
            </a:rPr>
            <a:t>75 % - pozostały okres </a:t>
          </a:r>
          <a:endParaRPr lang="pl-PL" dirty="0">
            <a:solidFill>
              <a:sysClr val="window" lastClr="FFFFFF"/>
            </a:solidFill>
            <a:latin typeface="Century Schoolbook"/>
            <a:ea typeface="+mn-ea"/>
            <a:cs typeface="+mn-cs"/>
          </a:endParaRPr>
        </a:p>
      </dgm:t>
    </dgm:pt>
    <dgm:pt modelId="{C2979A6E-D3D3-41C7-8C63-6BCF6229C6BF}" type="parTrans" cxnId="{74EB707D-97C3-4561-A54E-6C985E92B45E}">
      <dgm:prSet/>
      <dgm:spPr/>
      <dgm:t>
        <a:bodyPr/>
        <a:lstStyle/>
        <a:p>
          <a:endParaRPr lang="pl-PL"/>
        </a:p>
      </dgm:t>
    </dgm:pt>
    <dgm:pt modelId="{9FDCE482-E26C-490A-8A73-C350FBBB635A}" type="sibTrans" cxnId="{74EB707D-97C3-4561-A54E-6C985E92B45E}">
      <dgm:prSet/>
      <dgm:spPr/>
      <dgm:t>
        <a:bodyPr/>
        <a:lstStyle/>
        <a:p>
          <a:endParaRPr lang="pl-PL"/>
        </a:p>
      </dgm:t>
    </dgm:pt>
    <dgm:pt modelId="{83A2663B-5DDB-4464-AA2A-1B95F35FCB37}">
      <dgm:prSet phldrT="[Tekst]"/>
      <dgm:spPr>
        <a:xfrm>
          <a:off x="373380" y="3841714"/>
          <a:ext cx="5227320" cy="70848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pl-PL" dirty="0" smtClean="0">
              <a:solidFill>
                <a:sysClr val="window" lastClr="FFFFFF"/>
              </a:solidFill>
              <a:latin typeface="Century Schoolbook"/>
              <a:ea typeface="+mn-ea"/>
              <a:cs typeface="+mn-cs"/>
            </a:rPr>
            <a:t>100 % - w okresie ciąży</a:t>
          </a:r>
          <a:endParaRPr lang="pl-PL" dirty="0">
            <a:solidFill>
              <a:sysClr val="window" lastClr="FFFFFF"/>
            </a:solidFill>
            <a:latin typeface="Century Schoolbook"/>
            <a:ea typeface="+mn-ea"/>
            <a:cs typeface="+mn-cs"/>
          </a:endParaRPr>
        </a:p>
      </dgm:t>
    </dgm:pt>
    <dgm:pt modelId="{23F0F740-9A04-463D-9662-871776273D49}" type="parTrans" cxnId="{6D1AF636-CD75-4378-9CD6-2291CE059F45}">
      <dgm:prSet/>
      <dgm:spPr/>
      <dgm:t>
        <a:bodyPr/>
        <a:lstStyle/>
        <a:p>
          <a:endParaRPr lang="pl-PL"/>
        </a:p>
      </dgm:t>
    </dgm:pt>
    <dgm:pt modelId="{F6BF1A5F-3BE6-431E-AF7D-99F6DB754882}" type="sibTrans" cxnId="{6D1AF636-CD75-4378-9CD6-2291CE059F45}">
      <dgm:prSet/>
      <dgm:spPr/>
      <dgm:t>
        <a:bodyPr/>
        <a:lstStyle/>
        <a:p>
          <a:endParaRPr lang="pl-PL"/>
        </a:p>
      </dgm:t>
    </dgm:pt>
    <dgm:pt modelId="{8A359A11-78BC-46C5-8D77-CA455DEB8CBB}" type="pres">
      <dgm:prSet presAssocID="{3CE2D6C1-EF51-4F9A-B1EA-4917934658C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64A61C4-207A-491D-BD0B-C1F5E9053AEA}" type="pres">
      <dgm:prSet presAssocID="{B627E781-AEC8-4697-A660-AA582AEBA64F}" presName="parentLin" presStyleCnt="0"/>
      <dgm:spPr/>
    </dgm:pt>
    <dgm:pt modelId="{250C6505-F455-4554-8F1C-2A1D725F14A5}" type="pres">
      <dgm:prSet presAssocID="{B627E781-AEC8-4697-A660-AA582AEBA64F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FA40862B-97D9-491F-ABCF-5C4E88A569F5}" type="pres">
      <dgm:prSet presAssocID="{B627E781-AEC8-4697-A660-AA582AEBA64F}" presName="parentText" presStyleLbl="node1" presStyleIdx="0" presStyleCnt="3" custScaleX="100115" custScaleY="32464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3DC134E-E5F5-4E58-9DBE-B3D2960D9A92}" type="pres">
      <dgm:prSet presAssocID="{B627E781-AEC8-4697-A660-AA582AEBA64F}" presName="negativeSpace" presStyleCnt="0"/>
      <dgm:spPr/>
    </dgm:pt>
    <dgm:pt modelId="{5936E834-8015-4BC8-97F8-FF5F0F8D0159}" type="pres">
      <dgm:prSet presAssocID="{B627E781-AEC8-4697-A660-AA582AEBA64F}" presName="childText" presStyleLbl="conFgAcc1" presStyleIdx="0" presStyleCnt="3">
        <dgm:presLayoutVars>
          <dgm:bulletEnabled val="1"/>
        </dgm:presLayoutVars>
      </dgm:prSet>
      <dgm:spPr>
        <a:xfrm>
          <a:off x="0" y="2018674"/>
          <a:ext cx="7467600" cy="6048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E8637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pl-PL"/>
        </a:p>
      </dgm:t>
    </dgm:pt>
    <dgm:pt modelId="{D34550E6-C2DD-4F74-91FD-25A09729BAAF}" type="pres">
      <dgm:prSet presAssocID="{28AF255B-8914-4877-A6B1-DCA14C2AFB86}" presName="spaceBetweenRectangles" presStyleCnt="0"/>
      <dgm:spPr/>
    </dgm:pt>
    <dgm:pt modelId="{E6F022A1-FA7F-46CD-B899-7D67EA1D023D}" type="pres">
      <dgm:prSet presAssocID="{1BF01C5F-C188-417E-96B8-599277F53389}" presName="parentLin" presStyleCnt="0"/>
      <dgm:spPr/>
    </dgm:pt>
    <dgm:pt modelId="{C921B1B5-CEB4-4FAA-A4F3-2FFB3089A5DF}" type="pres">
      <dgm:prSet presAssocID="{1BF01C5F-C188-417E-96B8-599277F53389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9D0E564D-DF93-4F26-B2CA-D35B86157C49}" type="pres">
      <dgm:prSet presAssocID="{1BF01C5F-C188-417E-96B8-599277F5338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825E485-79D4-4BB5-94D3-925EBAB7F82E}" type="pres">
      <dgm:prSet presAssocID="{1BF01C5F-C188-417E-96B8-599277F53389}" presName="negativeSpace" presStyleCnt="0"/>
      <dgm:spPr/>
    </dgm:pt>
    <dgm:pt modelId="{9387FB0E-7268-4FC5-A7DE-E51B18E76DF9}" type="pres">
      <dgm:prSet presAssocID="{1BF01C5F-C188-417E-96B8-599277F53389}" presName="childText" presStyleLbl="conFgAcc1" presStyleIdx="1" presStyleCnt="3">
        <dgm:presLayoutVars>
          <dgm:bulletEnabled val="1"/>
        </dgm:presLayoutVars>
      </dgm:prSet>
      <dgm:spPr>
        <a:xfrm>
          <a:off x="0" y="3107314"/>
          <a:ext cx="7467600" cy="6048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E8637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pl-PL"/>
        </a:p>
      </dgm:t>
    </dgm:pt>
    <dgm:pt modelId="{CBDB51C2-DBD8-475B-A87F-5424B54B1C8A}" type="pres">
      <dgm:prSet presAssocID="{9FDCE482-E26C-490A-8A73-C350FBBB635A}" presName="spaceBetweenRectangles" presStyleCnt="0"/>
      <dgm:spPr/>
    </dgm:pt>
    <dgm:pt modelId="{BE92DCEE-AF20-40E7-80E9-3BDD1BD809D2}" type="pres">
      <dgm:prSet presAssocID="{83A2663B-5DDB-4464-AA2A-1B95F35FCB37}" presName="parentLin" presStyleCnt="0"/>
      <dgm:spPr/>
    </dgm:pt>
    <dgm:pt modelId="{64A8FF0C-363A-4EAE-808D-565300FE68E9}" type="pres">
      <dgm:prSet presAssocID="{83A2663B-5DDB-4464-AA2A-1B95F35FCB37}" presName="parentLeftMargin" presStyleLbl="node1" presStyleIdx="1" presStyleCnt="3"/>
      <dgm:spPr/>
      <dgm:t>
        <a:bodyPr/>
        <a:lstStyle/>
        <a:p>
          <a:endParaRPr lang="pl-PL"/>
        </a:p>
      </dgm:t>
    </dgm:pt>
    <dgm:pt modelId="{5EB70599-E06C-4D50-AEA1-E4CD4BD09919}" type="pres">
      <dgm:prSet presAssocID="{83A2663B-5DDB-4464-AA2A-1B95F35FCB3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52ED513-533D-4413-A419-6C251379AD0F}" type="pres">
      <dgm:prSet presAssocID="{83A2663B-5DDB-4464-AA2A-1B95F35FCB37}" presName="negativeSpace" presStyleCnt="0"/>
      <dgm:spPr/>
    </dgm:pt>
    <dgm:pt modelId="{1DC9654C-D1B7-41B6-A30B-18AF5009E940}" type="pres">
      <dgm:prSet presAssocID="{83A2663B-5DDB-4464-AA2A-1B95F35FCB37}" presName="childText" presStyleLbl="conFgAcc1" presStyleIdx="2" presStyleCnt="3">
        <dgm:presLayoutVars>
          <dgm:bulletEnabled val="1"/>
        </dgm:presLayoutVars>
      </dgm:prSet>
      <dgm:spPr>
        <a:xfrm>
          <a:off x="0" y="4195954"/>
          <a:ext cx="7467600" cy="6048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E8637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pl-PL"/>
        </a:p>
      </dgm:t>
    </dgm:pt>
  </dgm:ptLst>
  <dgm:cxnLst>
    <dgm:cxn modelId="{039439F3-D9BF-4DD8-BD62-706FC5A7FF81}" srcId="{3CE2D6C1-EF51-4F9A-B1EA-4917934658C6}" destId="{B627E781-AEC8-4697-A660-AA582AEBA64F}" srcOrd="0" destOrd="0" parTransId="{F4E6497B-C69B-4D3C-86E1-DA58274ECB8A}" sibTransId="{28AF255B-8914-4877-A6B1-DCA14C2AFB86}"/>
    <dgm:cxn modelId="{DEBE97D6-5395-4DD7-BEC1-B11F15B3A84C}" type="presOf" srcId="{3CE2D6C1-EF51-4F9A-B1EA-4917934658C6}" destId="{8A359A11-78BC-46C5-8D77-CA455DEB8CBB}" srcOrd="0" destOrd="0" presId="urn:microsoft.com/office/officeart/2005/8/layout/list1"/>
    <dgm:cxn modelId="{ABE7F309-894D-4514-AC81-81994ECE21CA}" type="presOf" srcId="{1BF01C5F-C188-417E-96B8-599277F53389}" destId="{9D0E564D-DF93-4F26-B2CA-D35B86157C49}" srcOrd="1" destOrd="0" presId="urn:microsoft.com/office/officeart/2005/8/layout/list1"/>
    <dgm:cxn modelId="{B1456B32-8357-4FFA-8550-7F55CE25FEBB}" type="presOf" srcId="{B627E781-AEC8-4697-A660-AA582AEBA64F}" destId="{250C6505-F455-4554-8F1C-2A1D725F14A5}" srcOrd="0" destOrd="0" presId="urn:microsoft.com/office/officeart/2005/8/layout/list1"/>
    <dgm:cxn modelId="{10C57BB0-753E-43DB-BF4B-F3A33CA520DE}" type="presOf" srcId="{1BF01C5F-C188-417E-96B8-599277F53389}" destId="{C921B1B5-CEB4-4FAA-A4F3-2FFB3089A5DF}" srcOrd="0" destOrd="0" presId="urn:microsoft.com/office/officeart/2005/8/layout/list1"/>
    <dgm:cxn modelId="{7C6CB9BB-960A-4D1C-A014-9BD287809E77}" type="presOf" srcId="{83A2663B-5DDB-4464-AA2A-1B95F35FCB37}" destId="{64A8FF0C-363A-4EAE-808D-565300FE68E9}" srcOrd="0" destOrd="0" presId="urn:microsoft.com/office/officeart/2005/8/layout/list1"/>
    <dgm:cxn modelId="{03A0BE39-A1E6-4111-B4F3-DD19A9F278ED}" type="presOf" srcId="{83A2663B-5DDB-4464-AA2A-1B95F35FCB37}" destId="{5EB70599-E06C-4D50-AEA1-E4CD4BD09919}" srcOrd="1" destOrd="0" presId="urn:microsoft.com/office/officeart/2005/8/layout/list1"/>
    <dgm:cxn modelId="{7470CEF2-1CCB-4533-9474-77B7D4A58A5D}" type="presOf" srcId="{B627E781-AEC8-4697-A660-AA582AEBA64F}" destId="{FA40862B-97D9-491F-ABCF-5C4E88A569F5}" srcOrd="1" destOrd="0" presId="urn:microsoft.com/office/officeart/2005/8/layout/list1"/>
    <dgm:cxn modelId="{6D1AF636-CD75-4378-9CD6-2291CE059F45}" srcId="{3CE2D6C1-EF51-4F9A-B1EA-4917934658C6}" destId="{83A2663B-5DDB-4464-AA2A-1B95F35FCB37}" srcOrd="2" destOrd="0" parTransId="{23F0F740-9A04-463D-9662-871776273D49}" sibTransId="{F6BF1A5F-3BE6-431E-AF7D-99F6DB754882}"/>
    <dgm:cxn modelId="{74EB707D-97C3-4561-A54E-6C985E92B45E}" srcId="{3CE2D6C1-EF51-4F9A-B1EA-4917934658C6}" destId="{1BF01C5F-C188-417E-96B8-599277F53389}" srcOrd="1" destOrd="0" parTransId="{C2979A6E-D3D3-41C7-8C63-6BCF6229C6BF}" sibTransId="{9FDCE482-E26C-490A-8A73-C350FBBB635A}"/>
    <dgm:cxn modelId="{6247941E-948F-4429-BD95-9C40C833A2DE}" type="presParOf" srcId="{8A359A11-78BC-46C5-8D77-CA455DEB8CBB}" destId="{364A61C4-207A-491D-BD0B-C1F5E9053AEA}" srcOrd="0" destOrd="0" presId="urn:microsoft.com/office/officeart/2005/8/layout/list1"/>
    <dgm:cxn modelId="{5B29A706-E417-4D63-9A65-9536EB915E81}" type="presParOf" srcId="{364A61C4-207A-491D-BD0B-C1F5E9053AEA}" destId="{250C6505-F455-4554-8F1C-2A1D725F14A5}" srcOrd="0" destOrd="0" presId="urn:microsoft.com/office/officeart/2005/8/layout/list1"/>
    <dgm:cxn modelId="{605C45E9-C92F-43F0-8BD8-839FC36D665C}" type="presParOf" srcId="{364A61C4-207A-491D-BD0B-C1F5E9053AEA}" destId="{FA40862B-97D9-491F-ABCF-5C4E88A569F5}" srcOrd="1" destOrd="0" presId="urn:microsoft.com/office/officeart/2005/8/layout/list1"/>
    <dgm:cxn modelId="{2D06EB86-8AB9-42DC-BE69-5F840D33DE00}" type="presParOf" srcId="{8A359A11-78BC-46C5-8D77-CA455DEB8CBB}" destId="{83DC134E-E5F5-4E58-9DBE-B3D2960D9A92}" srcOrd="1" destOrd="0" presId="urn:microsoft.com/office/officeart/2005/8/layout/list1"/>
    <dgm:cxn modelId="{447C2F37-F359-4C3D-A215-93ECE5B6B52F}" type="presParOf" srcId="{8A359A11-78BC-46C5-8D77-CA455DEB8CBB}" destId="{5936E834-8015-4BC8-97F8-FF5F0F8D0159}" srcOrd="2" destOrd="0" presId="urn:microsoft.com/office/officeart/2005/8/layout/list1"/>
    <dgm:cxn modelId="{954E9895-58BF-46A2-9094-A54C586A3A7C}" type="presParOf" srcId="{8A359A11-78BC-46C5-8D77-CA455DEB8CBB}" destId="{D34550E6-C2DD-4F74-91FD-25A09729BAAF}" srcOrd="3" destOrd="0" presId="urn:microsoft.com/office/officeart/2005/8/layout/list1"/>
    <dgm:cxn modelId="{1423C1E6-5F42-4F06-AEE3-E9EF27B9FC4C}" type="presParOf" srcId="{8A359A11-78BC-46C5-8D77-CA455DEB8CBB}" destId="{E6F022A1-FA7F-46CD-B899-7D67EA1D023D}" srcOrd="4" destOrd="0" presId="urn:microsoft.com/office/officeart/2005/8/layout/list1"/>
    <dgm:cxn modelId="{3CFAB34B-5AF8-48AF-BFE8-979EC7A29373}" type="presParOf" srcId="{E6F022A1-FA7F-46CD-B899-7D67EA1D023D}" destId="{C921B1B5-CEB4-4FAA-A4F3-2FFB3089A5DF}" srcOrd="0" destOrd="0" presId="urn:microsoft.com/office/officeart/2005/8/layout/list1"/>
    <dgm:cxn modelId="{43430297-2A52-44E8-B7E4-70CDE270EA5C}" type="presParOf" srcId="{E6F022A1-FA7F-46CD-B899-7D67EA1D023D}" destId="{9D0E564D-DF93-4F26-B2CA-D35B86157C49}" srcOrd="1" destOrd="0" presId="urn:microsoft.com/office/officeart/2005/8/layout/list1"/>
    <dgm:cxn modelId="{4DC71A95-D93A-4713-921F-6EA3EAE05A41}" type="presParOf" srcId="{8A359A11-78BC-46C5-8D77-CA455DEB8CBB}" destId="{5825E485-79D4-4BB5-94D3-925EBAB7F82E}" srcOrd="5" destOrd="0" presId="urn:microsoft.com/office/officeart/2005/8/layout/list1"/>
    <dgm:cxn modelId="{09C93D82-3E11-44C4-A409-9AAD694DD7B6}" type="presParOf" srcId="{8A359A11-78BC-46C5-8D77-CA455DEB8CBB}" destId="{9387FB0E-7268-4FC5-A7DE-E51B18E76DF9}" srcOrd="6" destOrd="0" presId="urn:microsoft.com/office/officeart/2005/8/layout/list1"/>
    <dgm:cxn modelId="{90B8D87A-99FB-487E-A5ED-5B082F836497}" type="presParOf" srcId="{8A359A11-78BC-46C5-8D77-CA455DEB8CBB}" destId="{CBDB51C2-DBD8-475B-A87F-5424B54B1C8A}" srcOrd="7" destOrd="0" presId="urn:microsoft.com/office/officeart/2005/8/layout/list1"/>
    <dgm:cxn modelId="{AEEB77B7-FEAE-4FF0-BC31-DB41D8D1C41C}" type="presParOf" srcId="{8A359A11-78BC-46C5-8D77-CA455DEB8CBB}" destId="{BE92DCEE-AF20-40E7-80E9-3BDD1BD809D2}" srcOrd="8" destOrd="0" presId="urn:microsoft.com/office/officeart/2005/8/layout/list1"/>
    <dgm:cxn modelId="{89B67C29-9B01-4806-BBEB-6CA071B9AC23}" type="presParOf" srcId="{BE92DCEE-AF20-40E7-80E9-3BDD1BD809D2}" destId="{64A8FF0C-363A-4EAE-808D-565300FE68E9}" srcOrd="0" destOrd="0" presId="urn:microsoft.com/office/officeart/2005/8/layout/list1"/>
    <dgm:cxn modelId="{020D7663-17E1-452F-AF1B-B00A6392667A}" type="presParOf" srcId="{BE92DCEE-AF20-40E7-80E9-3BDD1BD809D2}" destId="{5EB70599-E06C-4D50-AEA1-E4CD4BD09919}" srcOrd="1" destOrd="0" presId="urn:microsoft.com/office/officeart/2005/8/layout/list1"/>
    <dgm:cxn modelId="{E7BAAADC-127A-46EF-B12B-4B79E886F278}" type="presParOf" srcId="{8A359A11-78BC-46C5-8D77-CA455DEB8CBB}" destId="{A52ED513-533D-4413-A419-6C251379AD0F}" srcOrd="9" destOrd="0" presId="urn:microsoft.com/office/officeart/2005/8/layout/list1"/>
    <dgm:cxn modelId="{F4CCFE60-079F-4C1C-8964-BACBBEB19C2B}" type="presParOf" srcId="{8A359A11-78BC-46C5-8D77-CA455DEB8CBB}" destId="{1DC9654C-D1B7-41B6-A30B-18AF5009E94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C065D53-AA19-4C08-B4EB-378B8AF61D4E}" type="doc">
      <dgm:prSet loTypeId="urn:microsoft.com/office/officeart/2005/8/layout/hProcess7#1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pl-PL"/>
        </a:p>
      </dgm:t>
    </dgm:pt>
    <dgm:pt modelId="{1E8B4FCA-85B1-4D60-962A-9059F60EF995}">
      <dgm:prSet phldrT="[Tekst]" phldr="1"/>
      <dgm:spPr/>
      <dgm:t>
        <a:bodyPr/>
        <a:lstStyle/>
        <a:p>
          <a:endParaRPr lang="pl-PL"/>
        </a:p>
      </dgm:t>
    </dgm:pt>
    <dgm:pt modelId="{AAB8A96E-C923-4E34-9566-764FD7B519B6}" type="parTrans" cxnId="{E664D3C3-A3ED-4A57-BFB7-FF5234626B5D}">
      <dgm:prSet/>
      <dgm:spPr/>
      <dgm:t>
        <a:bodyPr/>
        <a:lstStyle/>
        <a:p>
          <a:endParaRPr lang="pl-PL"/>
        </a:p>
      </dgm:t>
    </dgm:pt>
    <dgm:pt modelId="{C7537465-DD73-4346-9B95-CEFBA6FADC6B}" type="sibTrans" cxnId="{E664D3C3-A3ED-4A57-BFB7-FF5234626B5D}">
      <dgm:prSet/>
      <dgm:spPr/>
      <dgm:t>
        <a:bodyPr/>
        <a:lstStyle/>
        <a:p>
          <a:endParaRPr lang="pl-PL"/>
        </a:p>
      </dgm:t>
    </dgm:pt>
    <dgm:pt modelId="{35EFA2FF-B38D-403D-B00D-B4EC4D63A9C6}">
      <dgm:prSet phldrT="[Tekst]" phldr="1"/>
      <dgm:spPr/>
      <dgm:t>
        <a:bodyPr/>
        <a:lstStyle/>
        <a:p>
          <a:endParaRPr lang="pl-PL"/>
        </a:p>
      </dgm:t>
    </dgm:pt>
    <dgm:pt modelId="{F3B6FBAC-4C2D-4A46-B786-A68547EF5EC1}" type="parTrans" cxnId="{05E118AD-F4CD-4EC8-9A3A-518FC9E2398F}">
      <dgm:prSet/>
      <dgm:spPr/>
      <dgm:t>
        <a:bodyPr/>
        <a:lstStyle/>
        <a:p>
          <a:endParaRPr lang="pl-PL"/>
        </a:p>
      </dgm:t>
    </dgm:pt>
    <dgm:pt modelId="{7F57C487-DFD8-4B95-A249-3B93A71C00D4}" type="sibTrans" cxnId="{05E118AD-F4CD-4EC8-9A3A-518FC9E2398F}">
      <dgm:prSet/>
      <dgm:spPr/>
      <dgm:t>
        <a:bodyPr/>
        <a:lstStyle/>
        <a:p>
          <a:endParaRPr lang="pl-PL"/>
        </a:p>
      </dgm:t>
    </dgm:pt>
    <dgm:pt modelId="{D0124451-C29C-412E-BD3A-7063D72D78EF}">
      <dgm:prSet phldrT="[Tekst]" phldr="1"/>
      <dgm:spPr/>
      <dgm:t>
        <a:bodyPr/>
        <a:lstStyle/>
        <a:p>
          <a:endParaRPr lang="pl-PL"/>
        </a:p>
      </dgm:t>
    </dgm:pt>
    <dgm:pt modelId="{C33F815A-5F55-4FF8-89AE-3AE693F36DB5}" type="parTrans" cxnId="{17D0C095-BFDC-4466-8CBF-6DEFAED5C9B3}">
      <dgm:prSet/>
      <dgm:spPr/>
      <dgm:t>
        <a:bodyPr/>
        <a:lstStyle/>
        <a:p>
          <a:endParaRPr lang="pl-PL"/>
        </a:p>
      </dgm:t>
    </dgm:pt>
    <dgm:pt modelId="{AD19B8F1-0528-459A-BA72-4DDA36D16563}" type="sibTrans" cxnId="{17D0C095-BFDC-4466-8CBF-6DEFAED5C9B3}">
      <dgm:prSet/>
      <dgm:spPr/>
      <dgm:t>
        <a:bodyPr/>
        <a:lstStyle/>
        <a:p>
          <a:endParaRPr lang="pl-PL"/>
        </a:p>
      </dgm:t>
    </dgm:pt>
    <dgm:pt modelId="{BB7291EA-8F07-402F-BF3B-37B41D74E265}">
      <dgm:prSet phldrT="[Tekst]" phldr="1"/>
      <dgm:spPr/>
      <dgm:t>
        <a:bodyPr/>
        <a:lstStyle/>
        <a:p>
          <a:endParaRPr lang="pl-PL"/>
        </a:p>
      </dgm:t>
    </dgm:pt>
    <dgm:pt modelId="{FE976FF0-6D63-40DE-BCA7-399256C5D074}" type="parTrans" cxnId="{1435E7AC-DBBE-41A1-94E0-202ACFA5A8EA}">
      <dgm:prSet/>
      <dgm:spPr/>
      <dgm:t>
        <a:bodyPr/>
        <a:lstStyle/>
        <a:p>
          <a:endParaRPr lang="pl-PL"/>
        </a:p>
      </dgm:t>
    </dgm:pt>
    <dgm:pt modelId="{CD025BEF-ABC0-40AD-91BD-06344E3C21C3}" type="sibTrans" cxnId="{1435E7AC-DBBE-41A1-94E0-202ACFA5A8EA}">
      <dgm:prSet/>
      <dgm:spPr/>
      <dgm:t>
        <a:bodyPr/>
        <a:lstStyle/>
        <a:p>
          <a:endParaRPr lang="pl-PL"/>
        </a:p>
      </dgm:t>
    </dgm:pt>
    <dgm:pt modelId="{1C32CC81-9276-4359-B597-68822D299668}">
      <dgm:prSet phldrT="[Tekst]" phldr="1"/>
      <dgm:spPr/>
      <dgm:t>
        <a:bodyPr/>
        <a:lstStyle/>
        <a:p>
          <a:endParaRPr lang="pl-PL"/>
        </a:p>
      </dgm:t>
    </dgm:pt>
    <dgm:pt modelId="{73FC94D4-4E6A-46B7-9A22-8FA414EF99E4}" type="parTrans" cxnId="{1D37AAE4-4C37-4005-B950-CFF5192D6C59}">
      <dgm:prSet/>
      <dgm:spPr/>
      <dgm:t>
        <a:bodyPr/>
        <a:lstStyle/>
        <a:p>
          <a:endParaRPr lang="pl-PL"/>
        </a:p>
      </dgm:t>
    </dgm:pt>
    <dgm:pt modelId="{9D47D7C2-0E2F-42DC-8DED-A498C1AAD9A7}" type="sibTrans" cxnId="{1D37AAE4-4C37-4005-B950-CFF5192D6C59}">
      <dgm:prSet/>
      <dgm:spPr/>
      <dgm:t>
        <a:bodyPr/>
        <a:lstStyle/>
        <a:p>
          <a:endParaRPr lang="pl-PL"/>
        </a:p>
      </dgm:t>
    </dgm:pt>
    <dgm:pt modelId="{431E9F8E-E20A-4459-B49B-16B10D4242D5}">
      <dgm:prSet phldrT="[Tekst]" phldr="1"/>
      <dgm:spPr/>
      <dgm:t>
        <a:bodyPr/>
        <a:lstStyle/>
        <a:p>
          <a:endParaRPr lang="pl-PL"/>
        </a:p>
      </dgm:t>
    </dgm:pt>
    <dgm:pt modelId="{C3241092-8E9C-4AA2-9A2B-1EE3CA1BE9CA}" type="parTrans" cxnId="{323D7DC6-808B-4C35-A30D-E4F6F4FE4F08}">
      <dgm:prSet/>
      <dgm:spPr/>
      <dgm:t>
        <a:bodyPr/>
        <a:lstStyle/>
        <a:p>
          <a:endParaRPr lang="pl-PL"/>
        </a:p>
      </dgm:t>
    </dgm:pt>
    <dgm:pt modelId="{2D24B662-BCD0-447B-B225-50161E58B1E2}" type="sibTrans" cxnId="{323D7DC6-808B-4C35-A30D-E4F6F4FE4F08}">
      <dgm:prSet/>
      <dgm:spPr/>
      <dgm:t>
        <a:bodyPr/>
        <a:lstStyle/>
        <a:p>
          <a:endParaRPr lang="pl-PL"/>
        </a:p>
      </dgm:t>
    </dgm:pt>
    <dgm:pt modelId="{C839620D-7076-47DF-97E2-786BF289A9EC}" type="pres">
      <dgm:prSet presAssocID="{0C065D53-AA19-4C08-B4EB-378B8AF61D4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0DF1525-90F2-42F3-8675-6AFE48B5BE8F}" type="pres">
      <dgm:prSet presAssocID="{1E8B4FCA-85B1-4D60-962A-9059F60EF995}" presName="compositeNode" presStyleCnt="0">
        <dgm:presLayoutVars>
          <dgm:bulletEnabled val="1"/>
        </dgm:presLayoutVars>
      </dgm:prSet>
      <dgm:spPr/>
    </dgm:pt>
    <dgm:pt modelId="{6ED385FE-C40F-4FF2-ACA3-4D37676F028B}" type="pres">
      <dgm:prSet presAssocID="{1E8B4FCA-85B1-4D60-962A-9059F60EF995}" presName="bgRect" presStyleLbl="node1" presStyleIdx="0" presStyleCnt="3"/>
      <dgm:spPr/>
      <dgm:t>
        <a:bodyPr/>
        <a:lstStyle/>
        <a:p>
          <a:endParaRPr lang="pl-PL"/>
        </a:p>
      </dgm:t>
    </dgm:pt>
    <dgm:pt modelId="{B8E3C0C9-8E2B-4BAE-B4EF-4EDC40EF5396}" type="pres">
      <dgm:prSet presAssocID="{1E8B4FCA-85B1-4D60-962A-9059F60EF995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D82C20B-0699-486C-BCCD-0F3D2D11DACF}" type="pres">
      <dgm:prSet presAssocID="{1E8B4FCA-85B1-4D60-962A-9059F60EF995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110ECC0-C27E-4035-BD04-CACE26A28260}" type="pres">
      <dgm:prSet presAssocID="{C7537465-DD73-4346-9B95-CEFBA6FADC6B}" presName="hSp" presStyleCnt="0"/>
      <dgm:spPr/>
    </dgm:pt>
    <dgm:pt modelId="{5AF97C2C-3412-4A22-BD06-1001FD63E23D}" type="pres">
      <dgm:prSet presAssocID="{C7537465-DD73-4346-9B95-CEFBA6FADC6B}" presName="vProcSp" presStyleCnt="0"/>
      <dgm:spPr/>
    </dgm:pt>
    <dgm:pt modelId="{7E56E5C4-EE75-45ED-AE0F-0F7AC6F3D01C}" type="pres">
      <dgm:prSet presAssocID="{C7537465-DD73-4346-9B95-CEFBA6FADC6B}" presName="vSp1" presStyleCnt="0"/>
      <dgm:spPr/>
    </dgm:pt>
    <dgm:pt modelId="{FB543BA9-3D92-4623-B9A2-340BEE8D8FEC}" type="pres">
      <dgm:prSet presAssocID="{C7537465-DD73-4346-9B95-CEFBA6FADC6B}" presName="simulatedConn" presStyleLbl="solidFgAcc1" presStyleIdx="0" presStyleCnt="2"/>
      <dgm:spPr/>
    </dgm:pt>
    <dgm:pt modelId="{D38D59DC-7F3C-4A35-B64C-D7FE826E4309}" type="pres">
      <dgm:prSet presAssocID="{C7537465-DD73-4346-9B95-CEFBA6FADC6B}" presName="vSp2" presStyleCnt="0"/>
      <dgm:spPr/>
    </dgm:pt>
    <dgm:pt modelId="{85F197EB-E62A-4AE5-927A-712FDCA2F679}" type="pres">
      <dgm:prSet presAssocID="{C7537465-DD73-4346-9B95-CEFBA6FADC6B}" presName="sibTrans" presStyleCnt="0"/>
      <dgm:spPr/>
    </dgm:pt>
    <dgm:pt modelId="{107473D1-26CF-4567-8AB3-E69DC9921963}" type="pres">
      <dgm:prSet presAssocID="{D0124451-C29C-412E-BD3A-7063D72D78EF}" presName="compositeNode" presStyleCnt="0">
        <dgm:presLayoutVars>
          <dgm:bulletEnabled val="1"/>
        </dgm:presLayoutVars>
      </dgm:prSet>
      <dgm:spPr/>
    </dgm:pt>
    <dgm:pt modelId="{D7560F59-831E-4813-ACF6-3C445CD0E3B8}" type="pres">
      <dgm:prSet presAssocID="{D0124451-C29C-412E-BD3A-7063D72D78EF}" presName="bgRect" presStyleLbl="node1" presStyleIdx="1" presStyleCnt="3"/>
      <dgm:spPr/>
      <dgm:t>
        <a:bodyPr/>
        <a:lstStyle/>
        <a:p>
          <a:endParaRPr lang="pl-PL"/>
        </a:p>
      </dgm:t>
    </dgm:pt>
    <dgm:pt modelId="{E5186078-A2D1-4653-8C2F-4EEE3E12586C}" type="pres">
      <dgm:prSet presAssocID="{D0124451-C29C-412E-BD3A-7063D72D78EF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F66188E-45C8-457A-A663-823443936297}" type="pres">
      <dgm:prSet presAssocID="{D0124451-C29C-412E-BD3A-7063D72D78EF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FAEEAC-197A-4D7D-9AC8-7E8D1A9B6977}" type="pres">
      <dgm:prSet presAssocID="{AD19B8F1-0528-459A-BA72-4DDA36D16563}" presName="hSp" presStyleCnt="0"/>
      <dgm:spPr/>
    </dgm:pt>
    <dgm:pt modelId="{9399E747-CCC6-4377-BD99-AF36FF7CAF41}" type="pres">
      <dgm:prSet presAssocID="{AD19B8F1-0528-459A-BA72-4DDA36D16563}" presName="vProcSp" presStyleCnt="0"/>
      <dgm:spPr/>
    </dgm:pt>
    <dgm:pt modelId="{8A302A8E-2CB2-456C-851D-107769AD4DCF}" type="pres">
      <dgm:prSet presAssocID="{AD19B8F1-0528-459A-BA72-4DDA36D16563}" presName="vSp1" presStyleCnt="0"/>
      <dgm:spPr/>
    </dgm:pt>
    <dgm:pt modelId="{C3826D2C-32CE-4E69-AB15-69AC4FDF7A89}" type="pres">
      <dgm:prSet presAssocID="{AD19B8F1-0528-459A-BA72-4DDA36D16563}" presName="simulatedConn" presStyleLbl="solidFgAcc1" presStyleIdx="1" presStyleCnt="2"/>
      <dgm:spPr/>
    </dgm:pt>
    <dgm:pt modelId="{B087DCF4-D290-452A-89A5-C3BBCD587AA2}" type="pres">
      <dgm:prSet presAssocID="{AD19B8F1-0528-459A-BA72-4DDA36D16563}" presName="vSp2" presStyleCnt="0"/>
      <dgm:spPr/>
    </dgm:pt>
    <dgm:pt modelId="{82DB04C1-0560-4AE3-BF0C-59D0B4244702}" type="pres">
      <dgm:prSet presAssocID="{AD19B8F1-0528-459A-BA72-4DDA36D16563}" presName="sibTrans" presStyleCnt="0"/>
      <dgm:spPr/>
    </dgm:pt>
    <dgm:pt modelId="{A55FA8E7-3692-46B0-B7AB-D10297020B53}" type="pres">
      <dgm:prSet presAssocID="{1C32CC81-9276-4359-B597-68822D299668}" presName="compositeNode" presStyleCnt="0">
        <dgm:presLayoutVars>
          <dgm:bulletEnabled val="1"/>
        </dgm:presLayoutVars>
      </dgm:prSet>
      <dgm:spPr/>
    </dgm:pt>
    <dgm:pt modelId="{B40125AD-358D-4A8E-9CD0-787EB57C4361}" type="pres">
      <dgm:prSet presAssocID="{1C32CC81-9276-4359-B597-68822D299668}" presName="bgRect" presStyleLbl="node1" presStyleIdx="2" presStyleCnt="3"/>
      <dgm:spPr/>
      <dgm:t>
        <a:bodyPr/>
        <a:lstStyle/>
        <a:p>
          <a:endParaRPr lang="pl-PL"/>
        </a:p>
      </dgm:t>
    </dgm:pt>
    <dgm:pt modelId="{6611116E-2909-4965-A1C5-C63EC179D699}" type="pres">
      <dgm:prSet presAssocID="{1C32CC81-9276-4359-B597-68822D299668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7265A89-99CC-4591-9FFB-89ACA85F8E4F}" type="pres">
      <dgm:prSet presAssocID="{1C32CC81-9276-4359-B597-68822D299668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F551AE0-8450-427A-85C9-806BDC0A8A9C}" type="presOf" srcId="{35EFA2FF-B38D-403D-B00D-B4EC4D63A9C6}" destId="{CD82C20B-0699-486C-BCCD-0F3D2D11DACF}" srcOrd="0" destOrd="0" presId="urn:microsoft.com/office/officeart/2005/8/layout/hProcess7#1"/>
    <dgm:cxn modelId="{1D37AAE4-4C37-4005-B950-CFF5192D6C59}" srcId="{0C065D53-AA19-4C08-B4EB-378B8AF61D4E}" destId="{1C32CC81-9276-4359-B597-68822D299668}" srcOrd="2" destOrd="0" parTransId="{73FC94D4-4E6A-46B7-9A22-8FA414EF99E4}" sibTransId="{9D47D7C2-0E2F-42DC-8DED-A498C1AAD9A7}"/>
    <dgm:cxn modelId="{323D7DC6-808B-4C35-A30D-E4F6F4FE4F08}" srcId="{1C32CC81-9276-4359-B597-68822D299668}" destId="{431E9F8E-E20A-4459-B49B-16B10D4242D5}" srcOrd="0" destOrd="0" parTransId="{C3241092-8E9C-4AA2-9A2B-1EE3CA1BE9CA}" sibTransId="{2D24B662-BCD0-447B-B225-50161E58B1E2}"/>
    <dgm:cxn modelId="{E664D3C3-A3ED-4A57-BFB7-FF5234626B5D}" srcId="{0C065D53-AA19-4C08-B4EB-378B8AF61D4E}" destId="{1E8B4FCA-85B1-4D60-962A-9059F60EF995}" srcOrd="0" destOrd="0" parTransId="{AAB8A96E-C923-4E34-9566-764FD7B519B6}" sibTransId="{C7537465-DD73-4346-9B95-CEFBA6FADC6B}"/>
    <dgm:cxn modelId="{51191D65-BCB2-43DC-9F49-E1C5D5815871}" type="presOf" srcId="{1C32CC81-9276-4359-B597-68822D299668}" destId="{B40125AD-358D-4A8E-9CD0-787EB57C4361}" srcOrd="0" destOrd="0" presId="urn:microsoft.com/office/officeart/2005/8/layout/hProcess7#1"/>
    <dgm:cxn modelId="{C748C77F-FBE3-4929-A9A9-81B389C7E02F}" type="presOf" srcId="{D0124451-C29C-412E-BD3A-7063D72D78EF}" destId="{D7560F59-831E-4813-ACF6-3C445CD0E3B8}" srcOrd="0" destOrd="0" presId="urn:microsoft.com/office/officeart/2005/8/layout/hProcess7#1"/>
    <dgm:cxn modelId="{3BB1226B-B862-4123-BC32-A06664F14FE4}" type="presOf" srcId="{431E9F8E-E20A-4459-B49B-16B10D4242D5}" destId="{D7265A89-99CC-4591-9FFB-89ACA85F8E4F}" srcOrd="0" destOrd="0" presId="urn:microsoft.com/office/officeart/2005/8/layout/hProcess7#1"/>
    <dgm:cxn modelId="{1435E7AC-DBBE-41A1-94E0-202ACFA5A8EA}" srcId="{D0124451-C29C-412E-BD3A-7063D72D78EF}" destId="{BB7291EA-8F07-402F-BF3B-37B41D74E265}" srcOrd="0" destOrd="0" parTransId="{FE976FF0-6D63-40DE-BCA7-399256C5D074}" sibTransId="{CD025BEF-ABC0-40AD-91BD-06344E3C21C3}"/>
    <dgm:cxn modelId="{F67D4AAE-DDB4-4E1C-9AF8-EFD7CF71068F}" type="presOf" srcId="{1E8B4FCA-85B1-4D60-962A-9059F60EF995}" destId="{B8E3C0C9-8E2B-4BAE-B4EF-4EDC40EF5396}" srcOrd="1" destOrd="0" presId="urn:microsoft.com/office/officeart/2005/8/layout/hProcess7#1"/>
    <dgm:cxn modelId="{4D380D8A-FECD-4FEB-8060-41042C98A1A6}" type="presOf" srcId="{1C32CC81-9276-4359-B597-68822D299668}" destId="{6611116E-2909-4965-A1C5-C63EC179D699}" srcOrd="1" destOrd="0" presId="urn:microsoft.com/office/officeart/2005/8/layout/hProcess7#1"/>
    <dgm:cxn modelId="{17D0C095-BFDC-4466-8CBF-6DEFAED5C9B3}" srcId="{0C065D53-AA19-4C08-B4EB-378B8AF61D4E}" destId="{D0124451-C29C-412E-BD3A-7063D72D78EF}" srcOrd="1" destOrd="0" parTransId="{C33F815A-5F55-4FF8-89AE-3AE693F36DB5}" sibTransId="{AD19B8F1-0528-459A-BA72-4DDA36D16563}"/>
    <dgm:cxn modelId="{B68B98C7-5AA6-4C76-8602-7CFA42076B9B}" type="presOf" srcId="{D0124451-C29C-412E-BD3A-7063D72D78EF}" destId="{E5186078-A2D1-4653-8C2F-4EEE3E12586C}" srcOrd="1" destOrd="0" presId="urn:microsoft.com/office/officeart/2005/8/layout/hProcess7#1"/>
    <dgm:cxn modelId="{C47F3CB0-36A3-40F9-94EE-94CA3E575856}" type="presOf" srcId="{0C065D53-AA19-4C08-B4EB-378B8AF61D4E}" destId="{C839620D-7076-47DF-97E2-786BF289A9EC}" srcOrd="0" destOrd="0" presId="urn:microsoft.com/office/officeart/2005/8/layout/hProcess7#1"/>
    <dgm:cxn modelId="{05E118AD-F4CD-4EC8-9A3A-518FC9E2398F}" srcId="{1E8B4FCA-85B1-4D60-962A-9059F60EF995}" destId="{35EFA2FF-B38D-403D-B00D-B4EC4D63A9C6}" srcOrd="0" destOrd="0" parTransId="{F3B6FBAC-4C2D-4A46-B786-A68547EF5EC1}" sibTransId="{7F57C487-DFD8-4B95-A249-3B93A71C00D4}"/>
    <dgm:cxn modelId="{EB96DB27-1D37-4750-992C-7119E5B21DD6}" type="presOf" srcId="{BB7291EA-8F07-402F-BF3B-37B41D74E265}" destId="{FF66188E-45C8-457A-A663-823443936297}" srcOrd="0" destOrd="0" presId="urn:microsoft.com/office/officeart/2005/8/layout/hProcess7#1"/>
    <dgm:cxn modelId="{93D95E16-E771-4C8C-B336-8A8E7CE9ED2F}" type="presOf" srcId="{1E8B4FCA-85B1-4D60-962A-9059F60EF995}" destId="{6ED385FE-C40F-4FF2-ACA3-4D37676F028B}" srcOrd="0" destOrd="0" presId="urn:microsoft.com/office/officeart/2005/8/layout/hProcess7#1"/>
    <dgm:cxn modelId="{610138D2-FD08-44AA-BE09-C2366CE42486}" type="presParOf" srcId="{C839620D-7076-47DF-97E2-786BF289A9EC}" destId="{E0DF1525-90F2-42F3-8675-6AFE48B5BE8F}" srcOrd="0" destOrd="0" presId="urn:microsoft.com/office/officeart/2005/8/layout/hProcess7#1"/>
    <dgm:cxn modelId="{7610FD01-A83B-439B-8AC7-AD0EABA97E4E}" type="presParOf" srcId="{E0DF1525-90F2-42F3-8675-6AFE48B5BE8F}" destId="{6ED385FE-C40F-4FF2-ACA3-4D37676F028B}" srcOrd="0" destOrd="0" presId="urn:microsoft.com/office/officeart/2005/8/layout/hProcess7#1"/>
    <dgm:cxn modelId="{D2462847-8885-49B2-94FB-3DE07CB0CD0D}" type="presParOf" srcId="{E0DF1525-90F2-42F3-8675-6AFE48B5BE8F}" destId="{B8E3C0C9-8E2B-4BAE-B4EF-4EDC40EF5396}" srcOrd="1" destOrd="0" presId="urn:microsoft.com/office/officeart/2005/8/layout/hProcess7#1"/>
    <dgm:cxn modelId="{30E5D337-E0D9-48A1-94A4-410D2B84EE43}" type="presParOf" srcId="{E0DF1525-90F2-42F3-8675-6AFE48B5BE8F}" destId="{CD82C20B-0699-486C-BCCD-0F3D2D11DACF}" srcOrd="2" destOrd="0" presId="urn:microsoft.com/office/officeart/2005/8/layout/hProcess7#1"/>
    <dgm:cxn modelId="{9A84E65C-8AF3-4476-9DC7-0995DB69725E}" type="presParOf" srcId="{C839620D-7076-47DF-97E2-786BF289A9EC}" destId="{0110ECC0-C27E-4035-BD04-CACE26A28260}" srcOrd="1" destOrd="0" presId="urn:microsoft.com/office/officeart/2005/8/layout/hProcess7#1"/>
    <dgm:cxn modelId="{8012ABA6-0D4B-4065-B719-D8D061151553}" type="presParOf" srcId="{C839620D-7076-47DF-97E2-786BF289A9EC}" destId="{5AF97C2C-3412-4A22-BD06-1001FD63E23D}" srcOrd="2" destOrd="0" presId="urn:microsoft.com/office/officeart/2005/8/layout/hProcess7#1"/>
    <dgm:cxn modelId="{F4FF3CB2-0C7F-4781-8464-9AA5006B15C6}" type="presParOf" srcId="{5AF97C2C-3412-4A22-BD06-1001FD63E23D}" destId="{7E56E5C4-EE75-45ED-AE0F-0F7AC6F3D01C}" srcOrd="0" destOrd="0" presId="urn:microsoft.com/office/officeart/2005/8/layout/hProcess7#1"/>
    <dgm:cxn modelId="{EAE172F6-7F49-415D-B332-600C2035C9FE}" type="presParOf" srcId="{5AF97C2C-3412-4A22-BD06-1001FD63E23D}" destId="{FB543BA9-3D92-4623-B9A2-340BEE8D8FEC}" srcOrd="1" destOrd="0" presId="urn:microsoft.com/office/officeart/2005/8/layout/hProcess7#1"/>
    <dgm:cxn modelId="{90D2FC6E-BCFC-4E49-B4E1-7F97BA4B9F2B}" type="presParOf" srcId="{5AF97C2C-3412-4A22-BD06-1001FD63E23D}" destId="{D38D59DC-7F3C-4A35-B64C-D7FE826E4309}" srcOrd="2" destOrd="0" presId="urn:microsoft.com/office/officeart/2005/8/layout/hProcess7#1"/>
    <dgm:cxn modelId="{E9576931-9FE1-4F77-8F2A-937579B5DCF0}" type="presParOf" srcId="{C839620D-7076-47DF-97E2-786BF289A9EC}" destId="{85F197EB-E62A-4AE5-927A-712FDCA2F679}" srcOrd="3" destOrd="0" presId="urn:microsoft.com/office/officeart/2005/8/layout/hProcess7#1"/>
    <dgm:cxn modelId="{738EED57-399C-43F9-8A55-FDDF05E54BE0}" type="presParOf" srcId="{C839620D-7076-47DF-97E2-786BF289A9EC}" destId="{107473D1-26CF-4567-8AB3-E69DC9921963}" srcOrd="4" destOrd="0" presId="urn:microsoft.com/office/officeart/2005/8/layout/hProcess7#1"/>
    <dgm:cxn modelId="{905A19EC-C32B-4B4C-8ADF-5C7531DD7BC6}" type="presParOf" srcId="{107473D1-26CF-4567-8AB3-E69DC9921963}" destId="{D7560F59-831E-4813-ACF6-3C445CD0E3B8}" srcOrd="0" destOrd="0" presId="urn:microsoft.com/office/officeart/2005/8/layout/hProcess7#1"/>
    <dgm:cxn modelId="{35BA809E-CC0F-4273-B951-8AC2039A414C}" type="presParOf" srcId="{107473D1-26CF-4567-8AB3-E69DC9921963}" destId="{E5186078-A2D1-4653-8C2F-4EEE3E12586C}" srcOrd="1" destOrd="0" presId="urn:microsoft.com/office/officeart/2005/8/layout/hProcess7#1"/>
    <dgm:cxn modelId="{19DB426D-47AC-407A-8BF9-FB727B4715BA}" type="presParOf" srcId="{107473D1-26CF-4567-8AB3-E69DC9921963}" destId="{FF66188E-45C8-457A-A663-823443936297}" srcOrd="2" destOrd="0" presId="urn:microsoft.com/office/officeart/2005/8/layout/hProcess7#1"/>
    <dgm:cxn modelId="{36AFB45F-B728-4009-813C-74C2EC9EBF50}" type="presParOf" srcId="{C839620D-7076-47DF-97E2-786BF289A9EC}" destId="{23FAEEAC-197A-4D7D-9AC8-7E8D1A9B6977}" srcOrd="5" destOrd="0" presId="urn:microsoft.com/office/officeart/2005/8/layout/hProcess7#1"/>
    <dgm:cxn modelId="{D81271EF-25FE-46BB-96A0-3F32E86F73BB}" type="presParOf" srcId="{C839620D-7076-47DF-97E2-786BF289A9EC}" destId="{9399E747-CCC6-4377-BD99-AF36FF7CAF41}" srcOrd="6" destOrd="0" presId="urn:microsoft.com/office/officeart/2005/8/layout/hProcess7#1"/>
    <dgm:cxn modelId="{DCBB039E-BC3D-42BB-9A59-65871E952C6E}" type="presParOf" srcId="{9399E747-CCC6-4377-BD99-AF36FF7CAF41}" destId="{8A302A8E-2CB2-456C-851D-107769AD4DCF}" srcOrd="0" destOrd="0" presId="urn:microsoft.com/office/officeart/2005/8/layout/hProcess7#1"/>
    <dgm:cxn modelId="{C05A7CE4-B576-4781-9A4F-56C9C2101083}" type="presParOf" srcId="{9399E747-CCC6-4377-BD99-AF36FF7CAF41}" destId="{C3826D2C-32CE-4E69-AB15-69AC4FDF7A89}" srcOrd="1" destOrd="0" presId="urn:microsoft.com/office/officeart/2005/8/layout/hProcess7#1"/>
    <dgm:cxn modelId="{482EE952-091B-4F1E-A4B6-48B781E44674}" type="presParOf" srcId="{9399E747-CCC6-4377-BD99-AF36FF7CAF41}" destId="{B087DCF4-D290-452A-89A5-C3BBCD587AA2}" srcOrd="2" destOrd="0" presId="urn:microsoft.com/office/officeart/2005/8/layout/hProcess7#1"/>
    <dgm:cxn modelId="{26801E41-75BA-4036-8E8F-B6A136362E1C}" type="presParOf" srcId="{C839620D-7076-47DF-97E2-786BF289A9EC}" destId="{82DB04C1-0560-4AE3-BF0C-59D0B4244702}" srcOrd="7" destOrd="0" presId="urn:microsoft.com/office/officeart/2005/8/layout/hProcess7#1"/>
    <dgm:cxn modelId="{5E00BCCB-67FC-4530-AFB9-615684920BC5}" type="presParOf" srcId="{C839620D-7076-47DF-97E2-786BF289A9EC}" destId="{A55FA8E7-3692-46B0-B7AB-D10297020B53}" srcOrd="8" destOrd="0" presId="urn:microsoft.com/office/officeart/2005/8/layout/hProcess7#1"/>
    <dgm:cxn modelId="{06EB6EF5-3528-43DB-BD6E-A6E906006ACB}" type="presParOf" srcId="{A55FA8E7-3692-46B0-B7AB-D10297020B53}" destId="{B40125AD-358D-4A8E-9CD0-787EB57C4361}" srcOrd="0" destOrd="0" presId="urn:microsoft.com/office/officeart/2005/8/layout/hProcess7#1"/>
    <dgm:cxn modelId="{34DB4B73-DE34-4AB8-848D-5D3C05C40768}" type="presParOf" srcId="{A55FA8E7-3692-46B0-B7AB-D10297020B53}" destId="{6611116E-2909-4965-A1C5-C63EC179D699}" srcOrd="1" destOrd="0" presId="urn:microsoft.com/office/officeart/2005/8/layout/hProcess7#1"/>
    <dgm:cxn modelId="{92B6C364-6149-4C51-84E9-D588E8188136}" type="presParOf" srcId="{A55FA8E7-3692-46B0-B7AB-D10297020B53}" destId="{D7265A89-99CC-4591-9FFB-89ACA85F8E4F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C065D53-AA19-4C08-B4EB-378B8AF61D4E}" type="doc">
      <dgm:prSet loTypeId="urn:microsoft.com/office/officeart/2005/8/layout/hProcess7#1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pl-PL"/>
        </a:p>
      </dgm:t>
    </dgm:pt>
    <dgm:pt modelId="{1E8B4FCA-85B1-4D60-962A-9059F60EF995}">
      <dgm:prSet phldrT="[Tekst]" phldr="1"/>
      <dgm:spPr/>
      <dgm:t>
        <a:bodyPr/>
        <a:lstStyle/>
        <a:p>
          <a:endParaRPr lang="pl-PL"/>
        </a:p>
      </dgm:t>
    </dgm:pt>
    <dgm:pt modelId="{AAB8A96E-C923-4E34-9566-764FD7B519B6}" type="parTrans" cxnId="{E664D3C3-A3ED-4A57-BFB7-FF5234626B5D}">
      <dgm:prSet/>
      <dgm:spPr/>
      <dgm:t>
        <a:bodyPr/>
        <a:lstStyle/>
        <a:p>
          <a:endParaRPr lang="pl-PL"/>
        </a:p>
      </dgm:t>
    </dgm:pt>
    <dgm:pt modelId="{C7537465-DD73-4346-9B95-CEFBA6FADC6B}" type="sibTrans" cxnId="{E664D3C3-A3ED-4A57-BFB7-FF5234626B5D}">
      <dgm:prSet/>
      <dgm:spPr/>
      <dgm:t>
        <a:bodyPr/>
        <a:lstStyle/>
        <a:p>
          <a:endParaRPr lang="pl-PL"/>
        </a:p>
      </dgm:t>
    </dgm:pt>
    <dgm:pt modelId="{35EFA2FF-B38D-403D-B00D-B4EC4D63A9C6}">
      <dgm:prSet phldrT="[Tekst]" phldr="1"/>
      <dgm:spPr/>
      <dgm:t>
        <a:bodyPr/>
        <a:lstStyle/>
        <a:p>
          <a:endParaRPr lang="pl-PL"/>
        </a:p>
      </dgm:t>
    </dgm:pt>
    <dgm:pt modelId="{F3B6FBAC-4C2D-4A46-B786-A68547EF5EC1}" type="parTrans" cxnId="{05E118AD-F4CD-4EC8-9A3A-518FC9E2398F}">
      <dgm:prSet/>
      <dgm:spPr/>
      <dgm:t>
        <a:bodyPr/>
        <a:lstStyle/>
        <a:p>
          <a:endParaRPr lang="pl-PL"/>
        </a:p>
      </dgm:t>
    </dgm:pt>
    <dgm:pt modelId="{7F57C487-DFD8-4B95-A249-3B93A71C00D4}" type="sibTrans" cxnId="{05E118AD-F4CD-4EC8-9A3A-518FC9E2398F}">
      <dgm:prSet/>
      <dgm:spPr/>
      <dgm:t>
        <a:bodyPr/>
        <a:lstStyle/>
        <a:p>
          <a:endParaRPr lang="pl-PL"/>
        </a:p>
      </dgm:t>
    </dgm:pt>
    <dgm:pt modelId="{D0124451-C29C-412E-BD3A-7063D72D78EF}">
      <dgm:prSet phldrT="[Tekst]" phldr="1"/>
      <dgm:spPr/>
      <dgm:t>
        <a:bodyPr/>
        <a:lstStyle/>
        <a:p>
          <a:endParaRPr lang="pl-PL"/>
        </a:p>
      </dgm:t>
    </dgm:pt>
    <dgm:pt modelId="{C33F815A-5F55-4FF8-89AE-3AE693F36DB5}" type="parTrans" cxnId="{17D0C095-BFDC-4466-8CBF-6DEFAED5C9B3}">
      <dgm:prSet/>
      <dgm:spPr/>
      <dgm:t>
        <a:bodyPr/>
        <a:lstStyle/>
        <a:p>
          <a:endParaRPr lang="pl-PL"/>
        </a:p>
      </dgm:t>
    </dgm:pt>
    <dgm:pt modelId="{AD19B8F1-0528-459A-BA72-4DDA36D16563}" type="sibTrans" cxnId="{17D0C095-BFDC-4466-8CBF-6DEFAED5C9B3}">
      <dgm:prSet/>
      <dgm:spPr/>
      <dgm:t>
        <a:bodyPr/>
        <a:lstStyle/>
        <a:p>
          <a:endParaRPr lang="pl-PL"/>
        </a:p>
      </dgm:t>
    </dgm:pt>
    <dgm:pt modelId="{BB7291EA-8F07-402F-BF3B-37B41D74E265}">
      <dgm:prSet phldrT="[Tekst]" phldr="1"/>
      <dgm:spPr/>
      <dgm:t>
        <a:bodyPr/>
        <a:lstStyle/>
        <a:p>
          <a:endParaRPr lang="pl-PL"/>
        </a:p>
      </dgm:t>
    </dgm:pt>
    <dgm:pt modelId="{FE976FF0-6D63-40DE-BCA7-399256C5D074}" type="parTrans" cxnId="{1435E7AC-DBBE-41A1-94E0-202ACFA5A8EA}">
      <dgm:prSet/>
      <dgm:spPr/>
      <dgm:t>
        <a:bodyPr/>
        <a:lstStyle/>
        <a:p>
          <a:endParaRPr lang="pl-PL"/>
        </a:p>
      </dgm:t>
    </dgm:pt>
    <dgm:pt modelId="{CD025BEF-ABC0-40AD-91BD-06344E3C21C3}" type="sibTrans" cxnId="{1435E7AC-DBBE-41A1-94E0-202ACFA5A8EA}">
      <dgm:prSet/>
      <dgm:spPr/>
      <dgm:t>
        <a:bodyPr/>
        <a:lstStyle/>
        <a:p>
          <a:endParaRPr lang="pl-PL"/>
        </a:p>
      </dgm:t>
    </dgm:pt>
    <dgm:pt modelId="{1C32CC81-9276-4359-B597-68822D299668}">
      <dgm:prSet phldrT="[Tekst]" phldr="1"/>
      <dgm:spPr/>
      <dgm:t>
        <a:bodyPr/>
        <a:lstStyle/>
        <a:p>
          <a:endParaRPr lang="pl-PL"/>
        </a:p>
      </dgm:t>
    </dgm:pt>
    <dgm:pt modelId="{73FC94D4-4E6A-46B7-9A22-8FA414EF99E4}" type="parTrans" cxnId="{1D37AAE4-4C37-4005-B950-CFF5192D6C59}">
      <dgm:prSet/>
      <dgm:spPr/>
      <dgm:t>
        <a:bodyPr/>
        <a:lstStyle/>
        <a:p>
          <a:endParaRPr lang="pl-PL"/>
        </a:p>
      </dgm:t>
    </dgm:pt>
    <dgm:pt modelId="{9D47D7C2-0E2F-42DC-8DED-A498C1AAD9A7}" type="sibTrans" cxnId="{1D37AAE4-4C37-4005-B950-CFF5192D6C59}">
      <dgm:prSet/>
      <dgm:spPr/>
      <dgm:t>
        <a:bodyPr/>
        <a:lstStyle/>
        <a:p>
          <a:endParaRPr lang="pl-PL"/>
        </a:p>
      </dgm:t>
    </dgm:pt>
    <dgm:pt modelId="{431E9F8E-E20A-4459-B49B-16B10D4242D5}">
      <dgm:prSet phldrT="[Tekst]" phldr="1"/>
      <dgm:spPr/>
      <dgm:t>
        <a:bodyPr/>
        <a:lstStyle/>
        <a:p>
          <a:endParaRPr lang="pl-PL"/>
        </a:p>
      </dgm:t>
    </dgm:pt>
    <dgm:pt modelId="{C3241092-8E9C-4AA2-9A2B-1EE3CA1BE9CA}" type="parTrans" cxnId="{323D7DC6-808B-4C35-A30D-E4F6F4FE4F08}">
      <dgm:prSet/>
      <dgm:spPr/>
      <dgm:t>
        <a:bodyPr/>
        <a:lstStyle/>
        <a:p>
          <a:endParaRPr lang="pl-PL"/>
        </a:p>
      </dgm:t>
    </dgm:pt>
    <dgm:pt modelId="{2D24B662-BCD0-447B-B225-50161E58B1E2}" type="sibTrans" cxnId="{323D7DC6-808B-4C35-A30D-E4F6F4FE4F08}">
      <dgm:prSet/>
      <dgm:spPr/>
      <dgm:t>
        <a:bodyPr/>
        <a:lstStyle/>
        <a:p>
          <a:endParaRPr lang="pl-PL"/>
        </a:p>
      </dgm:t>
    </dgm:pt>
    <dgm:pt modelId="{C839620D-7076-47DF-97E2-786BF289A9EC}" type="pres">
      <dgm:prSet presAssocID="{0C065D53-AA19-4C08-B4EB-378B8AF61D4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0DF1525-90F2-42F3-8675-6AFE48B5BE8F}" type="pres">
      <dgm:prSet presAssocID="{1E8B4FCA-85B1-4D60-962A-9059F60EF995}" presName="compositeNode" presStyleCnt="0">
        <dgm:presLayoutVars>
          <dgm:bulletEnabled val="1"/>
        </dgm:presLayoutVars>
      </dgm:prSet>
      <dgm:spPr/>
    </dgm:pt>
    <dgm:pt modelId="{6ED385FE-C40F-4FF2-ACA3-4D37676F028B}" type="pres">
      <dgm:prSet presAssocID="{1E8B4FCA-85B1-4D60-962A-9059F60EF995}" presName="bgRect" presStyleLbl="node1" presStyleIdx="0" presStyleCnt="3"/>
      <dgm:spPr/>
      <dgm:t>
        <a:bodyPr/>
        <a:lstStyle/>
        <a:p>
          <a:endParaRPr lang="pl-PL"/>
        </a:p>
      </dgm:t>
    </dgm:pt>
    <dgm:pt modelId="{B8E3C0C9-8E2B-4BAE-B4EF-4EDC40EF5396}" type="pres">
      <dgm:prSet presAssocID="{1E8B4FCA-85B1-4D60-962A-9059F60EF995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D82C20B-0699-486C-BCCD-0F3D2D11DACF}" type="pres">
      <dgm:prSet presAssocID="{1E8B4FCA-85B1-4D60-962A-9059F60EF995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110ECC0-C27E-4035-BD04-CACE26A28260}" type="pres">
      <dgm:prSet presAssocID="{C7537465-DD73-4346-9B95-CEFBA6FADC6B}" presName="hSp" presStyleCnt="0"/>
      <dgm:spPr/>
    </dgm:pt>
    <dgm:pt modelId="{5AF97C2C-3412-4A22-BD06-1001FD63E23D}" type="pres">
      <dgm:prSet presAssocID="{C7537465-DD73-4346-9B95-CEFBA6FADC6B}" presName="vProcSp" presStyleCnt="0"/>
      <dgm:spPr/>
    </dgm:pt>
    <dgm:pt modelId="{7E56E5C4-EE75-45ED-AE0F-0F7AC6F3D01C}" type="pres">
      <dgm:prSet presAssocID="{C7537465-DD73-4346-9B95-CEFBA6FADC6B}" presName="vSp1" presStyleCnt="0"/>
      <dgm:spPr/>
    </dgm:pt>
    <dgm:pt modelId="{FB543BA9-3D92-4623-B9A2-340BEE8D8FEC}" type="pres">
      <dgm:prSet presAssocID="{C7537465-DD73-4346-9B95-CEFBA6FADC6B}" presName="simulatedConn" presStyleLbl="solidFgAcc1" presStyleIdx="0" presStyleCnt="2"/>
      <dgm:spPr/>
    </dgm:pt>
    <dgm:pt modelId="{D38D59DC-7F3C-4A35-B64C-D7FE826E4309}" type="pres">
      <dgm:prSet presAssocID="{C7537465-DD73-4346-9B95-CEFBA6FADC6B}" presName="vSp2" presStyleCnt="0"/>
      <dgm:spPr/>
    </dgm:pt>
    <dgm:pt modelId="{85F197EB-E62A-4AE5-927A-712FDCA2F679}" type="pres">
      <dgm:prSet presAssocID="{C7537465-DD73-4346-9B95-CEFBA6FADC6B}" presName="sibTrans" presStyleCnt="0"/>
      <dgm:spPr/>
    </dgm:pt>
    <dgm:pt modelId="{107473D1-26CF-4567-8AB3-E69DC9921963}" type="pres">
      <dgm:prSet presAssocID="{D0124451-C29C-412E-BD3A-7063D72D78EF}" presName="compositeNode" presStyleCnt="0">
        <dgm:presLayoutVars>
          <dgm:bulletEnabled val="1"/>
        </dgm:presLayoutVars>
      </dgm:prSet>
      <dgm:spPr/>
    </dgm:pt>
    <dgm:pt modelId="{D7560F59-831E-4813-ACF6-3C445CD0E3B8}" type="pres">
      <dgm:prSet presAssocID="{D0124451-C29C-412E-BD3A-7063D72D78EF}" presName="bgRect" presStyleLbl="node1" presStyleIdx="1" presStyleCnt="3"/>
      <dgm:spPr/>
      <dgm:t>
        <a:bodyPr/>
        <a:lstStyle/>
        <a:p>
          <a:endParaRPr lang="pl-PL"/>
        </a:p>
      </dgm:t>
    </dgm:pt>
    <dgm:pt modelId="{E5186078-A2D1-4653-8C2F-4EEE3E12586C}" type="pres">
      <dgm:prSet presAssocID="{D0124451-C29C-412E-BD3A-7063D72D78EF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F66188E-45C8-457A-A663-823443936297}" type="pres">
      <dgm:prSet presAssocID="{D0124451-C29C-412E-BD3A-7063D72D78EF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FAEEAC-197A-4D7D-9AC8-7E8D1A9B6977}" type="pres">
      <dgm:prSet presAssocID="{AD19B8F1-0528-459A-BA72-4DDA36D16563}" presName="hSp" presStyleCnt="0"/>
      <dgm:spPr/>
    </dgm:pt>
    <dgm:pt modelId="{9399E747-CCC6-4377-BD99-AF36FF7CAF41}" type="pres">
      <dgm:prSet presAssocID="{AD19B8F1-0528-459A-BA72-4DDA36D16563}" presName="vProcSp" presStyleCnt="0"/>
      <dgm:spPr/>
    </dgm:pt>
    <dgm:pt modelId="{8A302A8E-2CB2-456C-851D-107769AD4DCF}" type="pres">
      <dgm:prSet presAssocID="{AD19B8F1-0528-459A-BA72-4DDA36D16563}" presName="vSp1" presStyleCnt="0"/>
      <dgm:spPr/>
    </dgm:pt>
    <dgm:pt modelId="{C3826D2C-32CE-4E69-AB15-69AC4FDF7A89}" type="pres">
      <dgm:prSet presAssocID="{AD19B8F1-0528-459A-BA72-4DDA36D16563}" presName="simulatedConn" presStyleLbl="solidFgAcc1" presStyleIdx="1" presStyleCnt="2"/>
      <dgm:spPr/>
    </dgm:pt>
    <dgm:pt modelId="{B087DCF4-D290-452A-89A5-C3BBCD587AA2}" type="pres">
      <dgm:prSet presAssocID="{AD19B8F1-0528-459A-BA72-4DDA36D16563}" presName="vSp2" presStyleCnt="0"/>
      <dgm:spPr/>
    </dgm:pt>
    <dgm:pt modelId="{82DB04C1-0560-4AE3-BF0C-59D0B4244702}" type="pres">
      <dgm:prSet presAssocID="{AD19B8F1-0528-459A-BA72-4DDA36D16563}" presName="sibTrans" presStyleCnt="0"/>
      <dgm:spPr/>
    </dgm:pt>
    <dgm:pt modelId="{A55FA8E7-3692-46B0-B7AB-D10297020B53}" type="pres">
      <dgm:prSet presAssocID="{1C32CC81-9276-4359-B597-68822D299668}" presName="compositeNode" presStyleCnt="0">
        <dgm:presLayoutVars>
          <dgm:bulletEnabled val="1"/>
        </dgm:presLayoutVars>
      </dgm:prSet>
      <dgm:spPr/>
    </dgm:pt>
    <dgm:pt modelId="{B40125AD-358D-4A8E-9CD0-787EB57C4361}" type="pres">
      <dgm:prSet presAssocID="{1C32CC81-9276-4359-B597-68822D299668}" presName="bgRect" presStyleLbl="node1" presStyleIdx="2" presStyleCnt="3"/>
      <dgm:spPr/>
      <dgm:t>
        <a:bodyPr/>
        <a:lstStyle/>
        <a:p>
          <a:endParaRPr lang="pl-PL"/>
        </a:p>
      </dgm:t>
    </dgm:pt>
    <dgm:pt modelId="{6611116E-2909-4965-A1C5-C63EC179D699}" type="pres">
      <dgm:prSet presAssocID="{1C32CC81-9276-4359-B597-68822D299668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7265A89-99CC-4591-9FFB-89ACA85F8E4F}" type="pres">
      <dgm:prSet presAssocID="{1C32CC81-9276-4359-B597-68822D299668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D37AAE4-4C37-4005-B950-CFF5192D6C59}" srcId="{0C065D53-AA19-4C08-B4EB-378B8AF61D4E}" destId="{1C32CC81-9276-4359-B597-68822D299668}" srcOrd="2" destOrd="0" parTransId="{73FC94D4-4E6A-46B7-9A22-8FA414EF99E4}" sibTransId="{9D47D7C2-0E2F-42DC-8DED-A498C1AAD9A7}"/>
    <dgm:cxn modelId="{323D7DC6-808B-4C35-A30D-E4F6F4FE4F08}" srcId="{1C32CC81-9276-4359-B597-68822D299668}" destId="{431E9F8E-E20A-4459-B49B-16B10D4242D5}" srcOrd="0" destOrd="0" parTransId="{C3241092-8E9C-4AA2-9A2B-1EE3CA1BE9CA}" sibTransId="{2D24B662-BCD0-447B-B225-50161E58B1E2}"/>
    <dgm:cxn modelId="{91FE5CFA-AAE2-4378-BFEB-1978FE757032}" type="presOf" srcId="{0C065D53-AA19-4C08-B4EB-378B8AF61D4E}" destId="{C839620D-7076-47DF-97E2-786BF289A9EC}" srcOrd="0" destOrd="0" presId="urn:microsoft.com/office/officeart/2005/8/layout/hProcess7#1"/>
    <dgm:cxn modelId="{E664D3C3-A3ED-4A57-BFB7-FF5234626B5D}" srcId="{0C065D53-AA19-4C08-B4EB-378B8AF61D4E}" destId="{1E8B4FCA-85B1-4D60-962A-9059F60EF995}" srcOrd="0" destOrd="0" parTransId="{AAB8A96E-C923-4E34-9566-764FD7B519B6}" sibTransId="{C7537465-DD73-4346-9B95-CEFBA6FADC6B}"/>
    <dgm:cxn modelId="{4ED80480-65F6-4D3E-845F-599EF7E0F462}" type="presOf" srcId="{35EFA2FF-B38D-403D-B00D-B4EC4D63A9C6}" destId="{CD82C20B-0699-486C-BCCD-0F3D2D11DACF}" srcOrd="0" destOrd="0" presId="urn:microsoft.com/office/officeart/2005/8/layout/hProcess7#1"/>
    <dgm:cxn modelId="{1BEE63D2-6945-4EEA-A6EE-A8C8044A0550}" type="presOf" srcId="{1C32CC81-9276-4359-B597-68822D299668}" destId="{B40125AD-358D-4A8E-9CD0-787EB57C4361}" srcOrd="0" destOrd="0" presId="urn:microsoft.com/office/officeart/2005/8/layout/hProcess7#1"/>
    <dgm:cxn modelId="{CFFF4567-D294-42E6-8934-841A35EBEA22}" type="presOf" srcId="{D0124451-C29C-412E-BD3A-7063D72D78EF}" destId="{E5186078-A2D1-4653-8C2F-4EEE3E12586C}" srcOrd="1" destOrd="0" presId="urn:microsoft.com/office/officeart/2005/8/layout/hProcess7#1"/>
    <dgm:cxn modelId="{1435E7AC-DBBE-41A1-94E0-202ACFA5A8EA}" srcId="{D0124451-C29C-412E-BD3A-7063D72D78EF}" destId="{BB7291EA-8F07-402F-BF3B-37B41D74E265}" srcOrd="0" destOrd="0" parTransId="{FE976FF0-6D63-40DE-BCA7-399256C5D074}" sibTransId="{CD025BEF-ABC0-40AD-91BD-06344E3C21C3}"/>
    <dgm:cxn modelId="{5E27DEF6-4E65-4220-9C0C-BCC76F87998B}" type="presOf" srcId="{BB7291EA-8F07-402F-BF3B-37B41D74E265}" destId="{FF66188E-45C8-457A-A663-823443936297}" srcOrd="0" destOrd="0" presId="urn:microsoft.com/office/officeart/2005/8/layout/hProcess7#1"/>
    <dgm:cxn modelId="{17D0C095-BFDC-4466-8CBF-6DEFAED5C9B3}" srcId="{0C065D53-AA19-4C08-B4EB-378B8AF61D4E}" destId="{D0124451-C29C-412E-BD3A-7063D72D78EF}" srcOrd="1" destOrd="0" parTransId="{C33F815A-5F55-4FF8-89AE-3AE693F36DB5}" sibTransId="{AD19B8F1-0528-459A-BA72-4DDA36D16563}"/>
    <dgm:cxn modelId="{753F421C-D981-4CA2-9015-8F674B0CC1EF}" type="presOf" srcId="{D0124451-C29C-412E-BD3A-7063D72D78EF}" destId="{D7560F59-831E-4813-ACF6-3C445CD0E3B8}" srcOrd="0" destOrd="0" presId="urn:microsoft.com/office/officeart/2005/8/layout/hProcess7#1"/>
    <dgm:cxn modelId="{8498028D-773C-46BB-8F18-ED5869835F08}" type="presOf" srcId="{1E8B4FCA-85B1-4D60-962A-9059F60EF995}" destId="{B8E3C0C9-8E2B-4BAE-B4EF-4EDC40EF5396}" srcOrd="1" destOrd="0" presId="urn:microsoft.com/office/officeart/2005/8/layout/hProcess7#1"/>
    <dgm:cxn modelId="{41D0C26E-65C9-4C7F-A863-A2437BD6BA72}" type="presOf" srcId="{1E8B4FCA-85B1-4D60-962A-9059F60EF995}" destId="{6ED385FE-C40F-4FF2-ACA3-4D37676F028B}" srcOrd="0" destOrd="0" presId="urn:microsoft.com/office/officeart/2005/8/layout/hProcess7#1"/>
    <dgm:cxn modelId="{7C97B2B4-F85C-43DB-B3C5-E8BE904143A1}" type="presOf" srcId="{431E9F8E-E20A-4459-B49B-16B10D4242D5}" destId="{D7265A89-99CC-4591-9FFB-89ACA85F8E4F}" srcOrd="0" destOrd="0" presId="urn:microsoft.com/office/officeart/2005/8/layout/hProcess7#1"/>
    <dgm:cxn modelId="{05E118AD-F4CD-4EC8-9A3A-518FC9E2398F}" srcId="{1E8B4FCA-85B1-4D60-962A-9059F60EF995}" destId="{35EFA2FF-B38D-403D-B00D-B4EC4D63A9C6}" srcOrd="0" destOrd="0" parTransId="{F3B6FBAC-4C2D-4A46-B786-A68547EF5EC1}" sibTransId="{7F57C487-DFD8-4B95-A249-3B93A71C00D4}"/>
    <dgm:cxn modelId="{BEC57818-27FB-45EA-9C8E-B2D94B378A22}" type="presOf" srcId="{1C32CC81-9276-4359-B597-68822D299668}" destId="{6611116E-2909-4965-A1C5-C63EC179D699}" srcOrd="1" destOrd="0" presId="urn:microsoft.com/office/officeart/2005/8/layout/hProcess7#1"/>
    <dgm:cxn modelId="{811A35B4-1304-4E05-8725-0485430088B7}" type="presParOf" srcId="{C839620D-7076-47DF-97E2-786BF289A9EC}" destId="{E0DF1525-90F2-42F3-8675-6AFE48B5BE8F}" srcOrd="0" destOrd="0" presId="urn:microsoft.com/office/officeart/2005/8/layout/hProcess7#1"/>
    <dgm:cxn modelId="{0E2C60BC-AFF0-438E-87C8-3B5CC0531043}" type="presParOf" srcId="{E0DF1525-90F2-42F3-8675-6AFE48B5BE8F}" destId="{6ED385FE-C40F-4FF2-ACA3-4D37676F028B}" srcOrd="0" destOrd="0" presId="urn:microsoft.com/office/officeart/2005/8/layout/hProcess7#1"/>
    <dgm:cxn modelId="{98B6845C-5D09-44A7-95AF-BC0215F65761}" type="presParOf" srcId="{E0DF1525-90F2-42F3-8675-6AFE48B5BE8F}" destId="{B8E3C0C9-8E2B-4BAE-B4EF-4EDC40EF5396}" srcOrd="1" destOrd="0" presId="urn:microsoft.com/office/officeart/2005/8/layout/hProcess7#1"/>
    <dgm:cxn modelId="{CC08C643-23DF-412F-AC06-D427A49033FC}" type="presParOf" srcId="{E0DF1525-90F2-42F3-8675-6AFE48B5BE8F}" destId="{CD82C20B-0699-486C-BCCD-0F3D2D11DACF}" srcOrd="2" destOrd="0" presId="urn:microsoft.com/office/officeart/2005/8/layout/hProcess7#1"/>
    <dgm:cxn modelId="{FEB02202-8EA5-4ACB-9651-C359915C0763}" type="presParOf" srcId="{C839620D-7076-47DF-97E2-786BF289A9EC}" destId="{0110ECC0-C27E-4035-BD04-CACE26A28260}" srcOrd="1" destOrd="0" presId="urn:microsoft.com/office/officeart/2005/8/layout/hProcess7#1"/>
    <dgm:cxn modelId="{3C8E04CE-C7E3-4706-9990-A4B8C7A5C97E}" type="presParOf" srcId="{C839620D-7076-47DF-97E2-786BF289A9EC}" destId="{5AF97C2C-3412-4A22-BD06-1001FD63E23D}" srcOrd="2" destOrd="0" presId="urn:microsoft.com/office/officeart/2005/8/layout/hProcess7#1"/>
    <dgm:cxn modelId="{2468D69B-1F44-4121-B5E5-64ABAEBB7865}" type="presParOf" srcId="{5AF97C2C-3412-4A22-BD06-1001FD63E23D}" destId="{7E56E5C4-EE75-45ED-AE0F-0F7AC6F3D01C}" srcOrd="0" destOrd="0" presId="urn:microsoft.com/office/officeart/2005/8/layout/hProcess7#1"/>
    <dgm:cxn modelId="{92923A8F-0DF8-43C7-BB9E-5FFB70FF13AD}" type="presParOf" srcId="{5AF97C2C-3412-4A22-BD06-1001FD63E23D}" destId="{FB543BA9-3D92-4623-B9A2-340BEE8D8FEC}" srcOrd="1" destOrd="0" presId="urn:microsoft.com/office/officeart/2005/8/layout/hProcess7#1"/>
    <dgm:cxn modelId="{23AA0389-6375-42CD-A797-E419D05A613C}" type="presParOf" srcId="{5AF97C2C-3412-4A22-BD06-1001FD63E23D}" destId="{D38D59DC-7F3C-4A35-B64C-D7FE826E4309}" srcOrd="2" destOrd="0" presId="urn:microsoft.com/office/officeart/2005/8/layout/hProcess7#1"/>
    <dgm:cxn modelId="{4A9D3F27-C25B-47B5-95F2-97F7072986D6}" type="presParOf" srcId="{C839620D-7076-47DF-97E2-786BF289A9EC}" destId="{85F197EB-E62A-4AE5-927A-712FDCA2F679}" srcOrd="3" destOrd="0" presId="urn:microsoft.com/office/officeart/2005/8/layout/hProcess7#1"/>
    <dgm:cxn modelId="{CA9A1CCE-A1E9-4B4B-BCF7-EA2C98F52BD3}" type="presParOf" srcId="{C839620D-7076-47DF-97E2-786BF289A9EC}" destId="{107473D1-26CF-4567-8AB3-E69DC9921963}" srcOrd="4" destOrd="0" presId="urn:microsoft.com/office/officeart/2005/8/layout/hProcess7#1"/>
    <dgm:cxn modelId="{460B3D18-60BA-47D5-A07E-01E3F808A3F5}" type="presParOf" srcId="{107473D1-26CF-4567-8AB3-E69DC9921963}" destId="{D7560F59-831E-4813-ACF6-3C445CD0E3B8}" srcOrd="0" destOrd="0" presId="urn:microsoft.com/office/officeart/2005/8/layout/hProcess7#1"/>
    <dgm:cxn modelId="{DF3F1345-30B4-4642-8841-0D9033688D84}" type="presParOf" srcId="{107473D1-26CF-4567-8AB3-E69DC9921963}" destId="{E5186078-A2D1-4653-8C2F-4EEE3E12586C}" srcOrd="1" destOrd="0" presId="urn:microsoft.com/office/officeart/2005/8/layout/hProcess7#1"/>
    <dgm:cxn modelId="{E2F38E46-C608-4098-BEAD-89723B585A34}" type="presParOf" srcId="{107473D1-26CF-4567-8AB3-E69DC9921963}" destId="{FF66188E-45C8-457A-A663-823443936297}" srcOrd="2" destOrd="0" presId="urn:microsoft.com/office/officeart/2005/8/layout/hProcess7#1"/>
    <dgm:cxn modelId="{B34C7359-1D14-4225-A64E-383E7BF94C14}" type="presParOf" srcId="{C839620D-7076-47DF-97E2-786BF289A9EC}" destId="{23FAEEAC-197A-4D7D-9AC8-7E8D1A9B6977}" srcOrd="5" destOrd="0" presId="urn:microsoft.com/office/officeart/2005/8/layout/hProcess7#1"/>
    <dgm:cxn modelId="{2A0820F2-A98D-4A12-A091-03C50A451C50}" type="presParOf" srcId="{C839620D-7076-47DF-97E2-786BF289A9EC}" destId="{9399E747-CCC6-4377-BD99-AF36FF7CAF41}" srcOrd="6" destOrd="0" presId="urn:microsoft.com/office/officeart/2005/8/layout/hProcess7#1"/>
    <dgm:cxn modelId="{46BB2535-E80C-417A-97BF-519F56D5DA2F}" type="presParOf" srcId="{9399E747-CCC6-4377-BD99-AF36FF7CAF41}" destId="{8A302A8E-2CB2-456C-851D-107769AD4DCF}" srcOrd="0" destOrd="0" presId="urn:microsoft.com/office/officeart/2005/8/layout/hProcess7#1"/>
    <dgm:cxn modelId="{027178FD-3253-4461-8A29-E5BE388160EE}" type="presParOf" srcId="{9399E747-CCC6-4377-BD99-AF36FF7CAF41}" destId="{C3826D2C-32CE-4E69-AB15-69AC4FDF7A89}" srcOrd="1" destOrd="0" presId="urn:microsoft.com/office/officeart/2005/8/layout/hProcess7#1"/>
    <dgm:cxn modelId="{779A79E4-BB60-403B-95EE-E16D628CC8DD}" type="presParOf" srcId="{9399E747-CCC6-4377-BD99-AF36FF7CAF41}" destId="{B087DCF4-D290-452A-89A5-C3BBCD587AA2}" srcOrd="2" destOrd="0" presId="urn:microsoft.com/office/officeart/2005/8/layout/hProcess7#1"/>
    <dgm:cxn modelId="{B75F3C44-012B-4724-BFF4-B4E3B6C0342A}" type="presParOf" srcId="{C839620D-7076-47DF-97E2-786BF289A9EC}" destId="{82DB04C1-0560-4AE3-BF0C-59D0B4244702}" srcOrd="7" destOrd="0" presId="urn:microsoft.com/office/officeart/2005/8/layout/hProcess7#1"/>
    <dgm:cxn modelId="{31388153-7BF8-44BA-96F2-6D503A5D4E50}" type="presParOf" srcId="{C839620D-7076-47DF-97E2-786BF289A9EC}" destId="{A55FA8E7-3692-46B0-B7AB-D10297020B53}" srcOrd="8" destOrd="0" presId="urn:microsoft.com/office/officeart/2005/8/layout/hProcess7#1"/>
    <dgm:cxn modelId="{A06FB576-82A4-4C85-8738-67B7FC9D55C5}" type="presParOf" srcId="{A55FA8E7-3692-46B0-B7AB-D10297020B53}" destId="{B40125AD-358D-4A8E-9CD0-787EB57C4361}" srcOrd="0" destOrd="0" presId="urn:microsoft.com/office/officeart/2005/8/layout/hProcess7#1"/>
    <dgm:cxn modelId="{DD4E353B-1CF0-42C6-8661-DA189C116299}" type="presParOf" srcId="{A55FA8E7-3692-46B0-B7AB-D10297020B53}" destId="{6611116E-2909-4965-A1C5-C63EC179D699}" srcOrd="1" destOrd="0" presId="urn:microsoft.com/office/officeart/2005/8/layout/hProcess7#1"/>
    <dgm:cxn modelId="{F0AC7ABD-4D71-4CF6-B700-41B7CE189FDE}" type="presParOf" srcId="{A55FA8E7-3692-46B0-B7AB-D10297020B53}" destId="{D7265A89-99CC-4591-9FFB-89ACA85F8E4F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BBD6E2-46C4-4B5C-A7A2-6B6C87351526}">
      <dsp:nvSpPr>
        <dsp:cNvPr id="0" name=""/>
        <dsp:cNvSpPr/>
      </dsp:nvSpPr>
      <dsp:spPr>
        <a:xfrm>
          <a:off x="3888501" y="2036683"/>
          <a:ext cx="2489279" cy="2489279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4000" kern="1200"/>
        </a:p>
      </dsp:txBody>
      <dsp:txXfrm>
        <a:off x="4388957" y="2619785"/>
        <a:ext cx="1488367" cy="1279541"/>
      </dsp:txXfrm>
    </dsp:sp>
    <dsp:sp modelId="{23B1E970-DA46-4513-8F1C-649740E83821}">
      <dsp:nvSpPr>
        <dsp:cNvPr id="0" name=""/>
        <dsp:cNvSpPr/>
      </dsp:nvSpPr>
      <dsp:spPr>
        <a:xfrm>
          <a:off x="2440193" y="1448308"/>
          <a:ext cx="1810385" cy="1810385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400" kern="1200"/>
        </a:p>
      </dsp:txBody>
      <dsp:txXfrm>
        <a:off x="2895963" y="1906833"/>
        <a:ext cx="898845" cy="893335"/>
      </dsp:txXfrm>
    </dsp:sp>
    <dsp:sp modelId="{89CEE680-96DD-46E5-A2FF-F91920161640}">
      <dsp:nvSpPr>
        <dsp:cNvPr id="0" name=""/>
        <dsp:cNvSpPr/>
      </dsp:nvSpPr>
      <dsp:spPr>
        <a:xfrm rot="20700000">
          <a:off x="3454194" y="199327"/>
          <a:ext cx="1773807" cy="1773807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700" kern="1200"/>
        </a:p>
      </dsp:txBody>
      <dsp:txXfrm rot="-20700000">
        <a:off x="3843242" y="588375"/>
        <a:ext cx="995711" cy="995711"/>
      </dsp:txXfrm>
    </dsp:sp>
    <dsp:sp modelId="{EB82D9EF-A1FA-4B88-A8F0-FC5A3AEBCF3C}">
      <dsp:nvSpPr>
        <dsp:cNvPr id="0" name=""/>
        <dsp:cNvSpPr/>
      </dsp:nvSpPr>
      <dsp:spPr>
        <a:xfrm>
          <a:off x="3700746" y="1658974"/>
          <a:ext cx="3186277" cy="3186277"/>
        </a:xfrm>
        <a:prstGeom prst="circularArrow">
          <a:avLst>
            <a:gd name="adj1" fmla="val 4687"/>
            <a:gd name="adj2" fmla="val 299029"/>
            <a:gd name="adj3" fmla="val 2523572"/>
            <a:gd name="adj4" fmla="val 1584541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378B5C-CFC2-42B0-B523-BD01AEEA7EE8}">
      <dsp:nvSpPr>
        <dsp:cNvPr id="0" name=""/>
        <dsp:cNvSpPr/>
      </dsp:nvSpPr>
      <dsp:spPr>
        <a:xfrm>
          <a:off x="2119577" y="1046315"/>
          <a:ext cx="2315030" cy="231503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C9C9B7-809E-48D4-9E4E-350E1A015080}">
      <dsp:nvSpPr>
        <dsp:cNvPr id="0" name=""/>
        <dsp:cNvSpPr/>
      </dsp:nvSpPr>
      <dsp:spPr>
        <a:xfrm>
          <a:off x="3043894" y="-190626"/>
          <a:ext cx="2496068" cy="249606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D385FE-C40F-4FF2-ACA3-4D37676F028B}">
      <dsp:nvSpPr>
        <dsp:cNvPr id="0" name=""/>
        <dsp:cNvSpPr/>
      </dsp:nvSpPr>
      <dsp:spPr>
        <a:xfrm>
          <a:off x="622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 rot="16200000">
        <a:off x="-1050033" y="1705490"/>
        <a:ext cx="2637361" cy="536049"/>
      </dsp:txXfrm>
    </dsp:sp>
    <dsp:sp modelId="{CD82C20B-0699-486C-BCCD-0F3D2D11DACF}">
      <dsp:nvSpPr>
        <dsp:cNvPr id="0" name=""/>
        <dsp:cNvSpPr/>
      </dsp:nvSpPr>
      <dsp:spPr>
        <a:xfrm>
          <a:off x="536671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8882" rIns="0" bIns="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800" kern="1200"/>
        </a:p>
      </dsp:txBody>
      <dsp:txXfrm>
        <a:off x="536671" y="654834"/>
        <a:ext cx="1996783" cy="3216294"/>
      </dsp:txXfrm>
    </dsp:sp>
    <dsp:sp modelId="{D7560F59-831E-4813-ACF6-3C445CD0E3B8}">
      <dsp:nvSpPr>
        <dsp:cNvPr id="0" name=""/>
        <dsp:cNvSpPr/>
      </dsp:nvSpPr>
      <dsp:spPr>
        <a:xfrm>
          <a:off x="2774677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 rot="16200000">
        <a:off x="1724020" y="1705490"/>
        <a:ext cx="2637361" cy="536049"/>
      </dsp:txXfrm>
    </dsp:sp>
    <dsp:sp modelId="{FB543BA9-3D92-4623-B9A2-340BEE8D8FEC}">
      <dsp:nvSpPr>
        <dsp:cNvPr id="0" name=""/>
        <dsp:cNvSpPr/>
      </dsp:nvSpPr>
      <dsp:spPr>
        <a:xfrm rot="5400000">
          <a:off x="2551860" y="3209695"/>
          <a:ext cx="472436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66188E-45C8-457A-A663-823443936297}">
      <dsp:nvSpPr>
        <dsp:cNvPr id="0" name=""/>
        <dsp:cNvSpPr/>
      </dsp:nvSpPr>
      <dsp:spPr>
        <a:xfrm>
          <a:off x="3310726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8882" rIns="0" bIns="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800" kern="1200"/>
        </a:p>
      </dsp:txBody>
      <dsp:txXfrm>
        <a:off x="3310726" y="654834"/>
        <a:ext cx="1996783" cy="3216294"/>
      </dsp:txXfrm>
    </dsp:sp>
    <dsp:sp modelId="{B40125AD-358D-4A8E-9CD0-787EB57C4361}">
      <dsp:nvSpPr>
        <dsp:cNvPr id="0" name=""/>
        <dsp:cNvSpPr/>
      </dsp:nvSpPr>
      <dsp:spPr>
        <a:xfrm>
          <a:off x="5548731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 rot="16200000">
        <a:off x="4498075" y="1705490"/>
        <a:ext cx="2637361" cy="536049"/>
      </dsp:txXfrm>
    </dsp:sp>
    <dsp:sp modelId="{C3826D2C-32CE-4E69-AB15-69AC4FDF7A89}">
      <dsp:nvSpPr>
        <dsp:cNvPr id="0" name=""/>
        <dsp:cNvSpPr/>
      </dsp:nvSpPr>
      <dsp:spPr>
        <a:xfrm rot="5400000">
          <a:off x="5325914" y="3209695"/>
          <a:ext cx="472436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265A89-99CC-4591-9FFB-89ACA85F8E4F}">
      <dsp:nvSpPr>
        <dsp:cNvPr id="0" name=""/>
        <dsp:cNvSpPr/>
      </dsp:nvSpPr>
      <dsp:spPr>
        <a:xfrm>
          <a:off x="6084780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8882" rIns="0" bIns="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800" kern="1200"/>
        </a:p>
      </dsp:txBody>
      <dsp:txXfrm>
        <a:off x="6084780" y="654834"/>
        <a:ext cx="1996783" cy="321629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D385FE-C40F-4FF2-ACA3-4D37676F028B}">
      <dsp:nvSpPr>
        <dsp:cNvPr id="0" name=""/>
        <dsp:cNvSpPr/>
      </dsp:nvSpPr>
      <dsp:spPr>
        <a:xfrm>
          <a:off x="622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 rot="16200000">
        <a:off x="-1050033" y="1705490"/>
        <a:ext cx="2637361" cy="536049"/>
      </dsp:txXfrm>
    </dsp:sp>
    <dsp:sp modelId="{CD82C20B-0699-486C-BCCD-0F3D2D11DACF}">
      <dsp:nvSpPr>
        <dsp:cNvPr id="0" name=""/>
        <dsp:cNvSpPr/>
      </dsp:nvSpPr>
      <dsp:spPr>
        <a:xfrm>
          <a:off x="536671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8882" rIns="0" bIns="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800" kern="1200"/>
        </a:p>
      </dsp:txBody>
      <dsp:txXfrm>
        <a:off x="536671" y="654834"/>
        <a:ext cx="1996783" cy="3216294"/>
      </dsp:txXfrm>
    </dsp:sp>
    <dsp:sp modelId="{D7560F59-831E-4813-ACF6-3C445CD0E3B8}">
      <dsp:nvSpPr>
        <dsp:cNvPr id="0" name=""/>
        <dsp:cNvSpPr/>
      </dsp:nvSpPr>
      <dsp:spPr>
        <a:xfrm>
          <a:off x="2774677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 rot="16200000">
        <a:off x="1724020" y="1705490"/>
        <a:ext cx="2637361" cy="536049"/>
      </dsp:txXfrm>
    </dsp:sp>
    <dsp:sp modelId="{FB543BA9-3D92-4623-B9A2-340BEE8D8FEC}">
      <dsp:nvSpPr>
        <dsp:cNvPr id="0" name=""/>
        <dsp:cNvSpPr/>
      </dsp:nvSpPr>
      <dsp:spPr>
        <a:xfrm rot="5400000">
          <a:off x="2551860" y="3209695"/>
          <a:ext cx="472436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66188E-45C8-457A-A663-823443936297}">
      <dsp:nvSpPr>
        <dsp:cNvPr id="0" name=""/>
        <dsp:cNvSpPr/>
      </dsp:nvSpPr>
      <dsp:spPr>
        <a:xfrm>
          <a:off x="3310726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8882" rIns="0" bIns="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800" kern="1200"/>
        </a:p>
      </dsp:txBody>
      <dsp:txXfrm>
        <a:off x="3310726" y="654834"/>
        <a:ext cx="1996783" cy="3216294"/>
      </dsp:txXfrm>
    </dsp:sp>
    <dsp:sp modelId="{B40125AD-358D-4A8E-9CD0-787EB57C4361}">
      <dsp:nvSpPr>
        <dsp:cNvPr id="0" name=""/>
        <dsp:cNvSpPr/>
      </dsp:nvSpPr>
      <dsp:spPr>
        <a:xfrm>
          <a:off x="5548731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 rot="16200000">
        <a:off x="4498075" y="1705490"/>
        <a:ext cx="2637361" cy="536049"/>
      </dsp:txXfrm>
    </dsp:sp>
    <dsp:sp modelId="{C3826D2C-32CE-4E69-AB15-69AC4FDF7A89}">
      <dsp:nvSpPr>
        <dsp:cNvPr id="0" name=""/>
        <dsp:cNvSpPr/>
      </dsp:nvSpPr>
      <dsp:spPr>
        <a:xfrm rot="5400000">
          <a:off x="5325914" y="3209695"/>
          <a:ext cx="472436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265A89-99CC-4591-9FFB-89ACA85F8E4F}">
      <dsp:nvSpPr>
        <dsp:cNvPr id="0" name=""/>
        <dsp:cNvSpPr/>
      </dsp:nvSpPr>
      <dsp:spPr>
        <a:xfrm>
          <a:off x="6084780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8882" rIns="0" bIns="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800" kern="1200"/>
        </a:p>
      </dsp:txBody>
      <dsp:txXfrm>
        <a:off x="6084780" y="654834"/>
        <a:ext cx="1996783" cy="321629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D385FE-C40F-4FF2-ACA3-4D37676F028B}">
      <dsp:nvSpPr>
        <dsp:cNvPr id="0" name=""/>
        <dsp:cNvSpPr/>
      </dsp:nvSpPr>
      <dsp:spPr>
        <a:xfrm>
          <a:off x="622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 rot="16200000">
        <a:off x="-1050033" y="1705490"/>
        <a:ext cx="2637361" cy="536049"/>
      </dsp:txXfrm>
    </dsp:sp>
    <dsp:sp modelId="{CD82C20B-0699-486C-BCCD-0F3D2D11DACF}">
      <dsp:nvSpPr>
        <dsp:cNvPr id="0" name=""/>
        <dsp:cNvSpPr/>
      </dsp:nvSpPr>
      <dsp:spPr>
        <a:xfrm>
          <a:off x="536671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8882" rIns="0" bIns="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800" kern="1200"/>
        </a:p>
      </dsp:txBody>
      <dsp:txXfrm>
        <a:off x="536671" y="654834"/>
        <a:ext cx="1996783" cy="3216294"/>
      </dsp:txXfrm>
    </dsp:sp>
    <dsp:sp modelId="{D7560F59-831E-4813-ACF6-3C445CD0E3B8}">
      <dsp:nvSpPr>
        <dsp:cNvPr id="0" name=""/>
        <dsp:cNvSpPr/>
      </dsp:nvSpPr>
      <dsp:spPr>
        <a:xfrm>
          <a:off x="2774677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 rot="16200000">
        <a:off x="1724020" y="1705490"/>
        <a:ext cx="2637361" cy="536049"/>
      </dsp:txXfrm>
    </dsp:sp>
    <dsp:sp modelId="{FB543BA9-3D92-4623-B9A2-340BEE8D8FEC}">
      <dsp:nvSpPr>
        <dsp:cNvPr id="0" name=""/>
        <dsp:cNvSpPr/>
      </dsp:nvSpPr>
      <dsp:spPr>
        <a:xfrm rot="5400000">
          <a:off x="2551860" y="3209695"/>
          <a:ext cx="472436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66188E-45C8-457A-A663-823443936297}">
      <dsp:nvSpPr>
        <dsp:cNvPr id="0" name=""/>
        <dsp:cNvSpPr/>
      </dsp:nvSpPr>
      <dsp:spPr>
        <a:xfrm>
          <a:off x="3310726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8882" rIns="0" bIns="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800" kern="1200"/>
        </a:p>
      </dsp:txBody>
      <dsp:txXfrm>
        <a:off x="3310726" y="654834"/>
        <a:ext cx="1996783" cy="3216294"/>
      </dsp:txXfrm>
    </dsp:sp>
    <dsp:sp modelId="{B40125AD-358D-4A8E-9CD0-787EB57C4361}">
      <dsp:nvSpPr>
        <dsp:cNvPr id="0" name=""/>
        <dsp:cNvSpPr/>
      </dsp:nvSpPr>
      <dsp:spPr>
        <a:xfrm>
          <a:off x="5548731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 rot="16200000">
        <a:off x="4498075" y="1705490"/>
        <a:ext cx="2637361" cy="536049"/>
      </dsp:txXfrm>
    </dsp:sp>
    <dsp:sp modelId="{C3826D2C-32CE-4E69-AB15-69AC4FDF7A89}">
      <dsp:nvSpPr>
        <dsp:cNvPr id="0" name=""/>
        <dsp:cNvSpPr/>
      </dsp:nvSpPr>
      <dsp:spPr>
        <a:xfrm rot="5400000">
          <a:off x="5325914" y="3209695"/>
          <a:ext cx="472436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265A89-99CC-4591-9FFB-89ACA85F8E4F}">
      <dsp:nvSpPr>
        <dsp:cNvPr id="0" name=""/>
        <dsp:cNvSpPr/>
      </dsp:nvSpPr>
      <dsp:spPr>
        <a:xfrm>
          <a:off x="6084780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8882" rIns="0" bIns="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800" kern="1200"/>
        </a:p>
      </dsp:txBody>
      <dsp:txXfrm>
        <a:off x="6084780" y="654834"/>
        <a:ext cx="1996783" cy="321629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D385FE-C40F-4FF2-ACA3-4D37676F028B}">
      <dsp:nvSpPr>
        <dsp:cNvPr id="0" name=""/>
        <dsp:cNvSpPr/>
      </dsp:nvSpPr>
      <dsp:spPr>
        <a:xfrm>
          <a:off x="622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 rot="16200000">
        <a:off x="-1050033" y="1705490"/>
        <a:ext cx="2637361" cy="536049"/>
      </dsp:txXfrm>
    </dsp:sp>
    <dsp:sp modelId="{CD82C20B-0699-486C-BCCD-0F3D2D11DACF}">
      <dsp:nvSpPr>
        <dsp:cNvPr id="0" name=""/>
        <dsp:cNvSpPr/>
      </dsp:nvSpPr>
      <dsp:spPr>
        <a:xfrm>
          <a:off x="536671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8882" rIns="0" bIns="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800" kern="1200"/>
        </a:p>
      </dsp:txBody>
      <dsp:txXfrm>
        <a:off x="536671" y="654834"/>
        <a:ext cx="1996783" cy="3216294"/>
      </dsp:txXfrm>
    </dsp:sp>
    <dsp:sp modelId="{D7560F59-831E-4813-ACF6-3C445CD0E3B8}">
      <dsp:nvSpPr>
        <dsp:cNvPr id="0" name=""/>
        <dsp:cNvSpPr/>
      </dsp:nvSpPr>
      <dsp:spPr>
        <a:xfrm>
          <a:off x="2774677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 rot="16200000">
        <a:off x="1724020" y="1705490"/>
        <a:ext cx="2637361" cy="536049"/>
      </dsp:txXfrm>
    </dsp:sp>
    <dsp:sp modelId="{FB543BA9-3D92-4623-B9A2-340BEE8D8FEC}">
      <dsp:nvSpPr>
        <dsp:cNvPr id="0" name=""/>
        <dsp:cNvSpPr/>
      </dsp:nvSpPr>
      <dsp:spPr>
        <a:xfrm rot="5400000">
          <a:off x="2551860" y="3209695"/>
          <a:ext cx="472436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66188E-45C8-457A-A663-823443936297}">
      <dsp:nvSpPr>
        <dsp:cNvPr id="0" name=""/>
        <dsp:cNvSpPr/>
      </dsp:nvSpPr>
      <dsp:spPr>
        <a:xfrm>
          <a:off x="3310726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8882" rIns="0" bIns="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800" kern="1200"/>
        </a:p>
      </dsp:txBody>
      <dsp:txXfrm>
        <a:off x="3310726" y="654834"/>
        <a:ext cx="1996783" cy="3216294"/>
      </dsp:txXfrm>
    </dsp:sp>
    <dsp:sp modelId="{B40125AD-358D-4A8E-9CD0-787EB57C4361}">
      <dsp:nvSpPr>
        <dsp:cNvPr id="0" name=""/>
        <dsp:cNvSpPr/>
      </dsp:nvSpPr>
      <dsp:spPr>
        <a:xfrm>
          <a:off x="5548731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 rot="16200000">
        <a:off x="4498075" y="1705490"/>
        <a:ext cx="2637361" cy="536049"/>
      </dsp:txXfrm>
    </dsp:sp>
    <dsp:sp modelId="{C3826D2C-32CE-4E69-AB15-69AC4FDF7A89}">
      <dsp:nvSpPr>
        <dsp:cNvPr id="0" name=""/>
        <dsp:cNvSpPr/>
      </dsp:nvSpPr>
      <dsp:spPr>
        <a:xfrm rot="5400000">
          <a:off x="5325914" y="3209695"/>
          <a:ext cx="472436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265A89-99CC-4591-9FFB-89ACA85F8E4F}">
      <dsp:nvSpPr>
        <dsp:cNvPr id="0" name=""/>
        <dsp:cNvSpPr/>
      </dsp:nvSpPr>
      <dsp:spPr>
        <a:xfrm>
          <a:off x="6084780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8882" rIns="0" bIns="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800" kern="1200"/>
        </a:p>
      </dsp:txBody>
      <dsp:txXfrm>
        <a:off x="6084780" y="654834"/>
        <a:ext cx="1996783" cy="321629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D385FE-C40F-4FF2-ACA3-4D37676F028B}">
      <dsp:nvSpPr>
        <dsp:cNvPr id="0" name=""/>
        <dsp:cNvSpPr/>
      </dsp:nvSpPr>
      <dsp:spPr>
        <a:xfrm>
          <a:off x="622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 rot="16200000">
        <a:off x="-1050033" y="1705490"/>
        <a:ext cx="2637361" cy="536049"/>
      </dsp:txXfrm>
    </dsp:sp>
    <dsp:sp modelId="{CD82C20B-0699-486C-BCCD-0F3D2D11DACF}">
      <dsp:nvSpPr>
        <dsp:cNvPr id="0" name=""/>
        <dsp:cNvSpPr/>
      </dsp:nvSpPr>
      <dsp:spPr>
        <a:xfrm>
          <a:off x="536671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8882" rIns="0" bIns="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800" kern="1200"/>
        </a:p>
      </dsp:txBody>
      <dsp:txXfrm>
        <a:off x="536671" y="654834"/>
        <a:ext cx="1996783" cy="3216294"/>
      </dsp:txXfrm>
    </dsp:sp>
    <dsp:sp modelId="{D7560F59-831E-4813-ACF6-3C445CD0E3B8}">
      <dsp:nvSpPr>
        <dsp:cNvPr id="0" name=""/>
        <dsp:cNvSpPr/>
      </dsp:nvSpPr>
      <dsp:spPr>
        <a:xfrm>
          <a:off x="2774677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 rot="16200000">
        <a:off x="1724020" y="1705490"/>
        <a:ext cx="2637361" cy="536049"/>
      </dsp:txXfrm>
    </dsp:sp>
    <dsp:sp modelId="{FB543BA9-3D92-4623-B9A2-340BEE8D8FEC}">
      <dsp:nvSpPr>
        <dsp:cNvPr id="0" name=""/>
        <dsp:cNvSpPr/>
      </dsp:nvSpPr>
      <dsp:spPr>
        <a:xfrm rot="5400000">
          <a:off x="2551860" y="3209695"/>
          <a:ext cx="472436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66188E-45C8-457A-A663-823443936297}">
      <dsp:nvSpPr>
        <dsp:cNvPr id="0" name=""/>
        <dsp:cNvSpPr/>
      </dsp:nvSpPr>
      <dsp:spPr>
        <a:xfrm>
          <a:off x="3310726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8882" rIns="0" bIns="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800" kern="1200"/>
        </a:p>
      </dsp:txBody>
      <dsp:txXfrm>
        <a:off x="3310726" y="654834"/>
        <a:ext cx="1996783" cy="3216294"/>
      </dsp:txXfrm>
    </dsp:sp>
    <dsp:sp modelId="{B40125AD-358D-4A8E-9CD0-787EB57C4361}">
      <dsp:nvSpPr>
        <dsp:cNvPr id="0" name=""/>
        <dsp:cNvSpPr/>
      </dsp:nvSpPr>
      <dsp:spPr>
        <a:xfrm>
          <a:off x="5548731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 rot="16200000">
        <a:off x="4498075" y="1705490"/>
        <a:ext cx="2637361" cy="536049"/>
      </dsp:txXfrm>
    </dsp:sp>
    <dsp:sp modelId="{C3826D2C-32CE-4E69-AB15-69AC4FDF7A89}">
      <dsp:nvSpPr>
        <dsp:cNvPr id="0" name=""/>
        <dsp:cNvSpPr/>
      </dsp:nvSpPr>
      <dsp:spPr>
        <a:xfrm rot="5400000">
          <a:off x="5325914" y="3209695"/>
          <a:ext cx="472436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265A89-99CC-4591-9FFB-89ACA85F8E4F}">
      <dsp:nvSpPr>
        <dsp:cNvPr id="0" name=""/>
        <dsp:cNvSpPr/>
      </dsp:nvSpPr>
      <dsp:spPr>
        <a:xfrm>
          <a:off x="6084780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8882" rIns="0" bIns="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800" kern="1200"/>
        </a:p>
      </dsp:txBody>
      <dsp:txXfrm>
        <a:off x="6084780" y="654834"/>
        <a:ext cx="1996783" cy="32162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D385FE-C40F-4FF2-ACA3-4D37676F028B}">
      <dsp:nvSpPr>
        <dsp:cNvPr id="0" name=""/>
        <dsp:cNvSpPr/>
      </dsp:nvSpPr>
      <dsp:spPr>
        <a:xfrm>
          <a:off x="622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 rot="16200000">
        <a:off x="-1050033" y="1705490"/>
        <a:ext cx="2637361" cy="536049"/>
      </dsp:txXfrm>
    </dsp:sp>
    <dsp:sp modelId="{CD82C20B-0699-486C-BCCD-0F3D2D11DACF}">
      <dsp:nvSpPr>
        <dsp:cNvPr id="0" name=""/>
        <dsp:cNvSpPr/>
      </dsp:nvSpPr>
      <dsp:spPr>
        <a:xfrm>
          <a:off x="536671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8882" rIns="0" bIns="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800" kern="1200"/>
        </a:p>
      </dsp:txBody>
      <dsp:txXfrm>
        <a:off x="536671" y="654834"/>
        <a:ext cx="1996783" cy="3216294"/>
      </dsp:txXfrm>
    </dsp:sp>
    <dsp:sp modelId="{D7560F59-831E-4813-ACF6-3C445CD0E3B8}">
      <dsp:nvSpPr>
        <dsp:cNvPr id="0" name=""/>
        <dsp:cNvSpPr/>
      </dsp:nvSpPr>
      <dsp:spPr>
        <a:xfrm>
          <a:off x="2774677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 rot="16200000">
        <a:off x="1724020" y="1705490"/>
        <a:ext cx="2637361" cy="536049"/>
      </dsp:txXfrm>
    </dsp:sp>
    <dsp:sp modelId="{FB543BA9-3D92-4623-B9A2-340BEE8D8FEC}">
      <dsp:nvSpPr>
        <dsp:cNvPr id="0" name=""/>
        <dsp:cNvSpPr/>
      </dsp:nvSpPr>
      <dsp:spPr>
        <a:xfrm rot="5400000">
          <a:off x="2551860" y="3209695"/>
          <a:ext cx="472436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66188E-45C8-457A-A663-823443936297}">
      <dsp:nvSpPr>
        <dsp:cNvPr id="0" name=""/>
        <dsp:cNvSpPr/>
      </dsp:nvSpPr>
      <dsp:spPr>
        <a:xfrm>
          <a:off x="3310726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8882" rIns="0" bIns="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800" kern="1200"/>
        </a:p>
      </dsp:txBody>
      <dsp:txXfrm>
        <a:off x="3310726" y="654834"/>
        <a:ext cx="1996783" cy="3216294"/>
      </dsp:txXfrm>
    </dsp:sp>
    <dsp:sp modelId="{B40125AD-358D-4A8E-9CD0-787EB57C4361}">
      <dsp:nvSpPr>
        <dsp:cNvPr id="0" name=""/>
        <dsp:cNvSpPr/>
      </dsp:nvSpPr>
      <dsp:spPr>
        <a:xfrm>
          <a:off x="5548731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 rot="16200000">
        <a:off x="4498075" y="1705490"/>
        <a:ext cx="2637361" cy="536049"/>
      </dsp:txXfrm>
    </dsp:sp>
    <dsp:sp modelId="{C3826D2C-32CE-4E69-AB15-69AC4FDF7A89}">
      <dsp:nvSpPr>
        <dsp:cNvPr id="0" name=""/>
        <dsp:cNvSpPr/>
      </dsp:nvSpPr>
      <dsp:spPr>
        <a:xfrm rot="5400000">
          <a:off x="5325914" y="3209695"/>
          <a:ext cx="472436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265A89-99CC-4591-9FFB-89ACA85F8E4F}">
      <dsp:nvSpPr>
        <dsp:cNvPr id="0" name=""/>
        <dsp:cNvSpPr/>
      </dsp:nvSpPr>
      <dsp:spPr>
        <a:xfrm>
          <a:off x="6084780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8882" rIns="0" bIns="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800" kern="1200"/>
        </a:p>
      </dsp:txBody>
      <dsp:txXfrm>
        <a:off x="6084780" y="654834"/>
        <a:ext cx="1996783" cy="32162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FB3078-A3E6-46C6-9532-C0E0EB5D650A}">
      <dsp:nvSpPr>
        <dsp:cNvPr id="0" name=""/>
        <dsp:cNvSpPr/>
      </dsp:nvSpPr>
      <dsp:spPr>
        <a:xfrm rot="16200000">
          <a:off x="-899115" y="0"/>
          <a:ext cx="6598831" cy="4800599"/>
        </a:xfrm>
        <a:prstGeom prst="downArrow">
          <a:avLst>
            <a:gd name="adj1" fmla="val 50000"/>
            <a:gd name="adj2" fmla="val 35000"/>
          </a:avLst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- czasowa </a:t>
          </a:r>
          <a:r>
            <a:rPr lang="pl-PL" sz="1800" b="1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niezdolność do pracy z powodu choroby 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- sytuacje </a:t>
          </a:r>
          <a:r>
            <a:rPr lang="pl-PL" sz="1800" b="1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zrównane</a:t>
          </a:r>
          <a:r>
            <a:rPr lang="pl-PL" sz="18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 (art. 6 ust. 2 ustawy zasiłkowej)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- </a:t>
          </a:r>
          <a:r>
            <a:rPr lang="pl-PL" sz="1800" b="1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zmniejszona sprawność </a:t>
          </a:r>
          <a:r>
            <a:rPr lang="pl-PL" sz="18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do pracy</a:t>
          </a:r>
          <a:br>
            <a:rPr lang="pl-PL" sz="18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</a:br>
          <a:r>
            <a:rPr lang="pl-PL" sz="1800" b="1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- </a:t>
          </a:r>
          <a:r>
            <a:rPr lang="pl-PL" sz="18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niemożność świadczenia pracy z powodu konieczności sprawowania </a:t>
          </a:r>
          <a:r>
            <a:rPr lang="pl-PL" sz="1800" b="1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opieki nad chorym członkiem rodziny</a:t>
          </a:r>
          <a:r>
            <a:rPr lang="pl-PL" sz="18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/>
          </a:r>
          <a:br>
            <a:rPr lang="pl-PL" sz="18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</a:br>
          <a:r>
            <a:rPr lang="pl-PL" sz="1800" b="1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- </a:t>
          </a:r>
          <a:r>
            <a:rPr lang="pl-PL" sz="18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-II- z powodu pełnienia </a:t>
          </a:r>
          <a:r>
            <a:rPr lang="pl-PL" sz="1800" b="1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ról rodzicielskich  </a:t>
          </a:r>
          <a:endParaRPr lang="pl-PL" sz="18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 rot="5400000">
        <a:off x="2" y="750591"/>
        <a:ext cx="3960494" cy="3299415"/>
      </dsp:txXfrm>
    </dsp:sp>
    <dsp:sp modelId="{A7D379F8-3C3A-4ECD-9465-9743620AAF63}">
      <dsp:nvSpPr>
        <dsp:cNvPr id="0" name=""/>
        <dsp:cNvSpPr/>
      </dsp:nvSpPr>
      <dsp:spPr>
        <a:xfrm rot="5400000">
          <a:off x="4076403" y="325016"/>
          <a:ext cx="3632497" cy="363249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ŚWIADCZENIA</a:t>
          </a:r>
          <a:endParaRPr lang="pl-PL" sz="28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 rot="-5400000">
        <a:off x="4712091" y="1233140"/>
        <a:ext cx="2996810" cy="18162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D385FE-C40F-4FF2-ACA3-4D37676F028B}">
      <dsp:nvSpPr>
        <dsp:cNvPr id="0" name=""/>
        <dsp:cNvSpPr/>
      </dsp:nvSpPr>
      <dsp:spPr>
        <a:xfrm>
          <a:off x="622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 rot="16200000">
        <a:off x="-1050033" y="1705490"/>
        <a:ext cx="2637361" cy="536049"/>
      </dsp:txXfrm>
    </dsp:sp>
    <dsp:sp modelId="{CD82C20B-0699-486C-BCCD-0F3D2D11DACF}">
      <dsp:nvSpPr>
        <dsp:cNvPr id="0" name=""/>
        <dsp:cNvSpPr/>
      </dsp:nvSpPr>
      <dsp:spPr>
        <a:xfrm>
          <a:off x="536671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8882" rIns="0" bIns="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800" kern="1200"/>
        </a:p>
      </dsp:txBody>
      <dsp:txXfrm>
        <a:off x="536671" y="654834"/>
        <a:ext cx="1996783" cy="3216294"/>
      </dsp:txXfrm>
    </dsp:sp>
    <dsp:sp modelId="{D7560F59-831E-4813-ACF6-3C445CD0E3B8}">
      <dsp:nvSpPr>
        <dsp:cNvPr id="0" name=""/>
        <dsp:cNvSpPr/>
      </dsp:nvSpPr>
      <dsp:spPr>
        <a:xfrm>
          <a:off x="2774677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 rot="16200000">
        <a:off x="1724020" y="1705490"/>
        <a:ext cx="2637361" cy="536049"/>
      </dsp:txXfrm>
    </dsp:sp>
    <dsp:sp modelId="{FB543BA9-3D92-4623-B9A2-340BEE8D8FEC}">
      <dsp:nvSpPr>
        <dsp:cNvPr id="0" name=""/>
        <dsp:cNvSpPr/>
      </dsp:nvSpPr>
      <dsp:spPr>
        <a:xfrm rot="5400000">
          <a:off x="2551860" y="3209695"/>
          <a:ext cx="472436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66188E-45C8-457A-A663-823443936297}">
      <dsp:nvSpPr>
        <dsp:cNvPr id="0" name=""/>
        <dsp:cNvSpPr/>
      </dsp:nvSpPr>
      <dsp:spPr>
        <a:xfrm>
          <a:off x="3310726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8882" rIns="0" bIns="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800" kern="1200"/>
        </a:p>
      </dsp:txBody>
      <dsp:txXfrm>
        <a:off x="3310726" y="654834"/>
        <a:ext cx="1996783" cy="3216294"/>
      </dsp:txXfrm>
    </dsp:sp>
    <dsp:sp modelId="{B40125AD-358D-4A8E-9CD0-787EB57C4361}">
      <dsp:nvSpPr>
        <dsp:cNvPr id="0" name=""/>
        <dsp:cNvSpPr/>
      </dsp:nvSpPr>
      <dsp:spPr>
        <a:xfrm>
          <a:off x="5548731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 rot="16200000">
        <a:off x="4498075" y="1705490"/>
        <a:ext cx="2637361" cy="536049"/>
      </dsp:txXfrm>
    </dsp:sp>
    <dsp:sp modelId="{C3826D2C-32CE-4E69-AB15-69AC4FDF7A89}">
      <dsp:nvSpPr>
        <dsp:cNvPr id="0" name=""/>
        <dsp:cNvSpPr/>
      </dsp:nvSpPr>
      <dsp:spPr>
        <a:xfrm rot="5400000">
          <a:off x="5325914" y="3209695"/>
          <a:ext cx="472436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265A89-99CC-4591-9FFB-89ACA85F8E4F}">
      <dsp:nvSpPr>
        <dsp:cNvPr id="0" name=""/>
        <dsp:cNvSpPr/>
      </dsp:nvSpPr>
      <dsp:spPr>
        <a:xfrm>
          <a:off x="6084780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8882" rIns="0" bIns="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800" kern="1200"/>
        </a:p>
      </dsp:txBody>
      <dsp:txXfrm>
        <a:off x="6084780" y="654834"/>
        <a:ext cx="1996783" cy="32162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D385FE-C40F-4FF2-ACA3-4D37676F028B}">
      <dsp:nvSpPr>
        <dsp:cNvPr id="0" name=""/>
        <dsp:cNvSpPr/>
      </dsp:nvSpPr>
      <dsp:spPr>
        <a:xfrm>
          <a:off x="622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 rot="16200000">
        <a:off x="-1050033" y="1705490"/>
        <a:ext cx="2637361" cy="536049"/>
      </dsp:txXfrm>
    </dsp:sp>
    <dsp:sp modelId="{CD82C20B-0699-486C-BCCD-0F3D2D11DACF}">
      <dsp:nvSpPr>
        <dsp:cNvPr id="0" name=""/>
        <dsp:cNvSpPr/>
      </dsp:nvSpPr>
      <dsp:spPr>
        <a:xfrm>
          <a:off x="536671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8882" rIns="0" bIns="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800" kern="1200"/>
        </a:p>
      </dsp:txBody>
      <dsp:txXfrm>
        <a:off x="536671" y="654834"/>
        <a:ext cx="1996783" cy="3216294"/>
      </dsp:txXfrm>
    </dsp:sp>
    <dsp:sp modelId="{D7560F59-831E-4813-ACF6-3C445CD0E3B8}">
      <dsp:nvSpPr>
        <dsp:cNvPr id="0" name=""/>
        <dsp:cNvSpPr/>
      </dsp:nvSpPr>
      <dsp:spPr>
        <a:xfrm>
          <a:off x="2774677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 rot="16200000">
        <a:off x="1724020" y="1705490"/>
        <a:ext cx="2637361" cy="536049"/>
      </dsp:txXfrm>
    </dsp:sp>
    <dsp:sp modelId="{FB543BA9-3D92-4623-B9A2-340BEE8D8FEC}">
      <dsp:nvSpPr>
        <dsp:cNvPr id="0" name=""/>
        <dsp:cNvSpPr/>
      </dsp:nvSpPr>
      <dsp:spPr>
        <a:xfrm rot="5400000">
          <a:off x="2551860" y="3209695"/>
          <a:ext cx="472436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66188E-45C8-457A-A663-823443936297}">
      <dsp:nvSpPr>
        <dsp:cNvPr id="0" name=""/>
        <dsp:cNvSpPr/>
      </dsp:nvSpPr>
      <dsp:spPr>
        <a:xfrm>
          <a:off x="3310726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8882" rIns="0" bIns="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800" kern="1200"/>
        </a:p>
      </dsp:txBody>
      <dsp:txXfrm>
        <a:off x="3310726" y="654834"/>
        <a:ext cx="1996783" cy="3216294"/>
      </dsp:txXfrm>
    </dsp:sp>
    <dsp:sp modelId="{B40125AD-358D-4A8E-9CD0-787EB57C4361}">
      <dsp:nvSpPr>
        <dsp:cNvPr id="0" name=""/>
        <dsp:cNvSpPr/>
      </dsp:nvSpPr>
      <dsp:spPr>
        <a:xfrm>
          <a:off x="5548731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 rot="16200000">
        <a:off x="4498075" y="1705490"/>
        <a:ext cx="2637361" cy="536049"/>
      </dsp:txXfrm>
    </dsp:sp>
    <dsp:sp modelId="{C3826D2C-32CE-4E69-AB15-69AC4FDF7A89}">
      <dsp:nvSpPr>
        <dsp:cNvPr id="0" name=""/>
        <dsp:cNvSpPr/>
      </dsp:nvSpPr>
      <dsp:spPr>
        <a:xfrm rot="5400000">
          <a:off x="5325914" y="3209695"/>
          <a:ext cx="472436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265A89-99CC-4591-9FFB-89ACA85F8E4F}">
      <dsp:nvSpPr>
        <dsp:cNvPr id="0" name=""/>
        <dsp:cNvSpPr/>
      </dsp:nvSpPr>
      <dsp:spPr>
        <a:xfrm>
          <a:off x="6084780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8882" rIns="0" bIns="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800" kern="1200"/>
        </a:p>
      </dsp:txBody>
      <dsp:txXfrm>
        <a:off x="6084780" y="654834"/>
        <a:ext cx="1996783" cy="321629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D385FE-C40F-4FF2-ACA3-4D37676F028B}">
      <dsp:nvSpPr>
        <dsp:cNvPr id="0" name=""/>
        <dsp:cNvSpPr/>
      </dsp:nvSpPr>
      <dsp:spPr>
        <a:xfrm>
          <a:off x="622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 rot="16200000">
        <a:off x="-1050033" y="1705490"/>
        <a:ext cx="2637361" cy="536049"/>
      </dsp:txXfrm>
    </dsp:sp>
    <dsp:sp modelId="{CD82C20B-0699-486C-BCCD-0F3D2D11DACF}">
      <dsp:nvSpPr>
        <dsp:cNvPr id="0" name=""/>
        <dsp:cNvSpPr/>
      </dsp:nvSpPr>
      <dsp:spPr>
        <a:xfrm>
          <a:off x="536671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8882" rIns="0" bIns="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800" kern="1200"/>
        </a:p>
      </dsp:txBody>
      <dsp:txXfrm>
        <a:off x="536671" y="654834"/>
        <a:ext cx="1996783" cy="3216294"/>
      </dsp:txXfrm>
    </dsp:sp>
    <dsp:sp modelId="{D7560F59-831E-4813-ACF6-3C445CD0E3B8}">
      <dsp:nvSpPr>
        <dsp:cNvPr id="0" name=""/>
        <dsp:cNvSpPr/>
      </dsp:nvSpPr>
      <dsp:spPr>
        <a:xfrm>
          <a:off x="2774677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 rot="16200000">
        <a:off x="1724020" y="1705490"/>
        <a:ext cx="2637361" cy="536049"/>
      </dsp:txXfrm>
    </dsp:sp>
    <dsp:sp modelId="{FB543BA9-3D92-4623-B9A2-340BEE8D8FEC}">
      <dsp:nvSpPr>
        <dsp:cNvPr id="0" name=""/>
        <dsp:cNvSpPr/>
      </dsp:nvSpPr>
      <dsp:spPr>
        <a:xfrm rot="5400000">
          <a:off x="2551860" y="3209695"/>
          <a:ext cx="472436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66188E-45C8-457A-A663-823443936297}">
      <dsp:nvSpPr>
        <dsp:cNvPr id="0" name=""/>
        <dsp:cNvSpPr/>
      </dsp:nvSpPr>
      <dsp:spPr>
        <a:xfrm>
          <a:off x="3310726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8882" rIns="0" bIns="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800" kern="1200"/>
        </a:p>
      </dsp:txBody>
      <dsp:txXfrm>
        <a:off x="3310726" y="654834"/>
        <a:ext cx="1996783" cy="3216294"/>
      </dsp:txXfrm>
    </dsp:sp>
    <dsp:sp modelId="{B40125AD-358D-4A8E-9CD0-787EB57C4361}">
      <dsp:nvSpPr>
        <dsp:cNvPr id="0" name=""/>
        <dsp:cNvSpPr/>
      </dsp:nvSpPr>
      <dsp:spPr>
        <a:xfrm>
          <a:off x="5548731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 rot="16200000">
        <a:off x="4498075" y="1705490"/>
        <a:ext cx="2637361" cy="536049"/>
      </dsp:txXfrm>
    </dsp:sp>
    <dsp:sp modelId="{C3826D2C-32CE-4E69-AB15-69AC4FDF7A89}">
      <dsp:nvSpPr>
        <dsp:cNvPr id="0" name=""/>
        <dsp:cNvSpPr/>
      </dsp:nvSpPr>
      <dsp:spPr>
        <a:xfrm rot="5400000">
          <a:off x="5325914" y="3209695"/>
          <a:ext cx="472436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265A89-99CC-4591-9FFB-89ACA85F8E4F}">
      <dsp:nvSpPr>
        <dsp:cNvPr id="0" name=""/>
        <dsp:cNvSpPr/>
      </dsp:nvSpPr>
      <dsp:spPr>
        <a:xfrm>
          <a:off x="6084780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8882" rIns="0" bIns="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800" kern="1200"/>
        </a:p>
      </dsp:txBody>
      <dsp:txXfrm>
        <a:off x="6084780" y="654834"/>
        <a:ext cx="1996783" cy="321629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36E834-8015-4BC8-97F8-FF5F0F8D0159}">
      <dsp:nvSpPr>
        <dsp:cNvPr id="0" name=""/>
        <dsp:cNvSpPr/>
      </dsp:nvSpPr>
      <dsp:spPr>
        <a:xfrm>
          <a:off x="0" y="2018674"/>
          <a:ext cx="7467600" cy="6048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E8637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40862B-97D9-491F-ABCF-5C4E88A569F5}">
      <dsp:nvSpPr>
        <dsp:cNvPr id="0" name=""/>
        <dsp:cNvSpPr/>
      </dsp:nvSpPr>
      <dsp:spPr>
        <a:xfrm>
          <a:off x="373015" y="72870"/>
          <a:ext cx="5228220" cy="2300044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>
              <a:solidFill>
                <a:sysClr val="window" lastClr="FFFFFF"/>
              </a:solidFill>
              <a:latin typeface="Century Schoolbook"/>
              <a:ea typeface="+mn-ea"/>
              <a:cs typeface="+mn-cs"/>
            </a:rPr>
            <a:t>90 % </a:t>
          </a:r>
          <a:r>
            <a:rPr lang="pl-PL" sz="2400" kern="1200" dirty="0" smtClean="0">
              <a:solidFill>
                <a:sysClr val="window" lastClr="FFFFFF"/>
              </a:solidFill>
              <a:latin typeface="Century Schoolbook"/>
              <a:ea typeface="+mn-ea"/>
              <a:cs typeface="+mn-cs"/>
            </a:rPr>
            <a:t>postawy wymiaru zasiłku chorobowego- pierwsze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>
              <a:solidFill>
                <a:sysClr val="window" lastClr="FFFFFF"/>
              </a:solidFill>
              <a:latin typeface="Century Schoolbook"/>
              <a:ea typeface="+mn-ea"/>
              <a:cs typeface="+mn-cs"/>
            </a:rPr>
            <a:t>3</a:t>
          </a:r>
          <a:r>
            <a:rPr lang="pl-PL" sz="2400" kern="1200" dirty="0" smtClean="0">
              <a:solidFill>
                <a:sysClr val="window" lastClr="FFFFFF"/>
              </a:solidFill>
              <a:latin typeface="Century Schoolbook"/>
              <a:ea typeface="+mn-ea"/>
              <a:cs typeface="+mn-cs"/>
            </a:rPr>
            <a:t> miesiące</a:t>
          </a:r>
          <a:endParaRPr lang="pl-PL" sz="2400" kern="1200" dirty="0">
            <a:solidFill>
              <a:sysClr val="window" lastClr="FFFFFF"/>
            </a:solidFill>
            <a:latin typeface="Century Schoolbook"/>
            <a:ea typeface="+mn-ea"/>
            <a:cs typeface="+mn-cs"/>
          </a:endParaRPr>
        </a:p>
      </dsp:txBody>
      <dsp:txXfrm>
        <a:off x="485294" y="185149"/>
        <a:ext cx="5003662" cy="2075486"/>
      </dsp:txXfrm>
    </dsp:sp>
    <dsp:sp modelId="{9387FB0E-7268-4FC5-A7DE-E51B18E76DF9}">
      <dsp:nvSpPr>
        <dsp:cNvPr id="0" name=""/>
        <dsp:cNvSpPr/>
      </dsp:nvSpPr>
      <dsp:spPr>
        <a:xfrm>
          <a:off x="0" y="3107314"/>
          <a:ext cx="7467600" cy="6048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E8637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0E564D-DF93-4F26-B2CA-D35B86157C49}">
      <dsp:nvSpPr>
        <dsp:cNvPr id="0" name=""/>
        <dsp:cNvSpPr/>
      </dsp:nvSpPr>
      <dsp:spPr>
        <a:xfrm>
          <a:off x="373380" y="2753074"/>
          <a:ext cx="5227320" cy="70848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ysClr val="window" lastClr="FFFFFF"/>
              </a:solidFill>
              <a:latin typeface="Century Schoolbook"/>
              <a:ea typeface="+mn-ea"/>
              <a:cs typeface="+mn-cs"/>
            </a:rPr>
            <a:t>75 % - pozostały okres </a:t>
          </a:r>
          <a:endParaRPr lang="pl-PL" sz="2400" kern="1200" dirty="0">
            <a:solidFill>
              <a:sysClr val="window" lastClr="FFFFFF"/>
            </a:solidFill>
            <a:latin typeface="Century Schoolbook"/>
            <a:ea typeface="+mn-ea"/>
            <a:cs typeface="+mn-cs"/>
          </a:endParaRPr>
        </a:p>
      </dsp:txBody>
      <dsp:txXfrm>
        <a:off x="407965" y="2787659"/>
        <a:ext cx="5158150" cy="639310"/>
      </dsp:txXfrm>
    </dsp:sp>
    <dsp:sp modelId="{1DC9654C-D1B7-41B6-A30B-18AF5009E940}">
      <dsp:nvSpPr>
        <dsp:cNvPr id="0" name=""/>
        <dsp:cNvSpPr/>
      </dsp:nvSpPr>
      <dsp:spPr>
        <a:xfrm>
          <a:off x="0" y="4195954"/>
          <a:ext cx="7467600" cy="6048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E8637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B70599-E06C-4D50-AEA1-E4CD4BD09919}">
      <dsp:nvSpPr>
        <dsp:cNvPr id="0" name=""/>
        <dsp:cNvSpPr/>
      </dsp:nvSpPr>
      <dsp:spPr>
        <a:xfrm>
          <a:off x="373380" y="3841714"/>
          <a:ext cx="5227320" cy="70848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ysClr val="window" lastClr="FFFFFF"/>
              </a:solidFill>
              <a:latin typeface="Century Schoolbook"/>
              <a:ea typeface="+mn-ea"/>
              <a:cs typeface="+mn-cs"/>
            </a:rPr>
            <a:t>100 % - w okresie ciąży</a:t>
          </a:r>
          <a:endParaRPr lang="pl-PL" sz="2400" kern="1200" dirty="0">
            <a:solidFill>
              <a:sysClr val="window" lastClr="FFFFFF"/>
            </a:solidFill>
            <a:latin typeface="Century Schoolbook"/>
            <a:ea typeface="+mn-ea"/>
            <a:cs typeface="+mn-cs"/>
          </a:endParaRPr>
        </a:p>
      </dsp:txBody>
      <dsp:txXfrm>
        <a:off x="407965" y="3876299"/>
        <a:ext cx="5158150" cy="63931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D385FE-C40F-4FF2-ACA3-4D37676F028B}">
      <dsp:nvSpPr>
        <dsp:cNvPr id="0" name=""/>
        <dsp:cNvSpPr/>
      </dsp:nvSpPr>
      <dsp:spPr>
        <a:xfrm>
          <a:off x="622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 rot="16200000">
        <a:off x="-1050033" y="1705490"/>
        <a:ext cx="2637361" cy="536049"/>
      </dsp:txXfrm>
    </dsp:sp>
    <dsp:sp modelId="{CD82C20B-0699-486C-BCCD-0F3D2D11DACF}">
      <dsp:nvSpPr>
        <dsp:cNvPr id="0" name=""/>
        <dsp:cNvSpPr/>
      </dsp:nvSpPr>
      <dsp:spPr>
        <a:xfrm>
          <a:off x="536671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8882" rIns="0" bIns="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800" kern="1200"/>
        </a:p>
      </dsp:txBody>
      <dsp:txXfrm>
        <a:off x="536671" y="654834"/>
        <a:ext cx="1996783" cy="3216294"/>
      </dsp:txXfrm>
    </dsp:sp>
    <dsp:sp modelId="{D7560F59-831E-4813-ACF6-3C445CD0E3B8}">
      <dsp:nvSpPr>
        <dsp:cNvPr id="0" name=""/>
        <dsp:cNvSpPr/>
      </dsp:nvSpPr>
      <dsp:spPr>
        <a:xfrm>
          <a:off x="2774677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 rot="16200000">
        <a:off x="1724020" y="1705490"/>
        <a:ext cx="2637361" cy="536049"/>
      </dsp:txXfrm>
    </dsp:sp>
    <dsp:sp modelId="{FB543BA9-3D92-4623-B9A2-340BEE8D8FEC}">
      <dsp:nvSpPr>
        <dsp:cNvPr id="0" name=""/>
        <dsp:cNvSpPr/>
      </dsp:nvSpPr>
      <dsp:spPr>
        <a:xfrm rot="5400000">
          <a:off x="2551860" y="3209695"/>
          <a:ext cx="472436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66188E-45C8-457A-A663-823443936297}">
      <dsp:nvSpPr>
        <dsp:cNvPr id="0" name=""/>
        <dsp:cNvSpPr/>
      </dsp:nvSpPr>
      <dsp:spPr>
        <a:xfrm>
          <a:off x="3310726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8882" rIns="0" bIns="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800" kern="1200"/>
        </a:p>
      </dsp:txBody>
      <dsp:txXfrm>
        <a:off x="3310726" y="654834"/>
        <a:ext cx="1996783" cy="3216294"/>
      </dsp:txXfrm>
    </dsp:sp>
    <dsp:sp modelId="{B40125AD-358D-4A8E-9CD0-787EB57C4361}">
      <dsp:nvSpPr>
        <dsp:cNvPr id="0" name=""/>
        <dsp:cNvSpPr/>
      </dsp:nvSpPr>
      <dsp:spPr>
        <a:xfrm>
          <a:off x="5548731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 rot="16200000">
        <a:off x="4498075" y="1705490"/>
        <a:ext cx="2637361" cy="536049"/>
      </dsp:txXfrm>
    </dsp:sp>
    <dsp:sp modelId="{C3826D2C-32CE-4E69-AB15-69AC4FDF7A89}">
      <dsp:nvSpPr>
        <dsp:cNvPr id="0" name=""/>
        <dsp:cNvSpPr/>
      </dsp:nvSpPr>
      <dsp:spPr>
        <a:xfrm rot="5400000">
          <a:off x="5325914" y="3209695"/>
          <a:ext cx="472436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265A89-99CC-4591-9FFB-89ACA85F8E4F}">
      <dsp:nvSpPr>
        <dsp:cNvPr id="0" name=""/>
        <dsp:cNvSpPr/>
      </dsp:nvSpPr>
      <dsp:spPr>
        <a:xfrm>
          <a:off x="6084780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8882" rIns="0" bIns="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800" kern="1200"/>
        </a:p>
      </dsp:txBody>
      <dsp:txXfrm>
        <a:off x="6084780" y="654834"/>
        <a:ext cx="1996783" cy="321629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D385FE-C40F-4FF2-ACA3-4D37676F028B}">
      <dsp:nvSpPr>
        <dsp:cNvPr id="0" name=""/>
        <dsp:cNvSpPr/>
      </dsp:nvSpPr>
      <dsp:spPr>
        <a:xfrm>
          <a:off x="622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 rot="16200000">
        <a:off x="-1050033" y="1705490"/>
        <a:ext cx="2637361" cy="536049"/>
      </dsp:txXfrm>
    </dsp:sp>
    <dsp:sp modelId="{CD82C20B-0699-486C-BCCD-0F3D2D11DACF}">
      <dsp:nvSpPr>
        <dsp:cNvPr id="0" name=""/>
        <dsp:cNvSpPr/>
      </dsp:nvSpPr>
      <dsp:spPr>
        <a:xfrm>
          <a:off x="536671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8882" rIns="0" bIns="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800" kern="1200"/>
        </a:p>
      </dsp:txBody>
      <dsp:txXfrm>
        <a:off x="536671" y="654834"/>
        <a:ext cx="1996783" cy="3216294"/>
      </dsp:txXfrm>
    </dsp:sp>
    <dsp:sp modelId="{D7560F59-831E-4813-ACF6-3C445CD0E3B8}">
      <dsp:nvSpPr>
        <dsp:cNvPr id="0" name=""/>
        <dsp:cNvSpPr/>
      </dsp:nvSpPr>
      <dsp:spPr>
        <a:xfrm>
          <a:off x="2774677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 rot="16200000">
        <a:off x="1724020" y="1705490"/>
        <a:ext cx="2637361" cy="536049"/>
      </dsp:txXfrm>
    </dsp:sp>
    <dsp:sp modelId="{FB543BA9-3D92-4623-B9A2-340BEE8D8FEC}">
      <dsp:nvSpPr>
        <dsp:cNvPr id="0" name=""/>
        <dsp:cNvSpPr/>
      </dsp:nvSpPr>
      <dsp:spPr>
        <a:xfrm rot="5400000">
          <a:off x="2551860" y="3209695"/>
          <a:ext cx="472436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66188E-45C8-457A-A663-823443936297}">
      <dsp:nvSpPr>
        <dsp:cNvPr id="0" name=""/>
        <dsp:cNvSpPr/>
      </dsp:nvSpPr>
      <dsp:spPr>
        <a:xfrm>
          <a:off x="3310726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8882" rIns="0" bIns="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800" kern="1200"/>
        </a:p>
      </dsp:txBody>
      <dsp:txXfrm>
        <a:off x="3310726" y="654834"/>
        <a:ext cx="1996783" cy="3216294"/>
      </dsp:txXfrm>
    </dsp:sp>
    <dsp:sp modelId="{B40125AD-358D-4A8E-9CD0-787EB57C4361}">
      <dsp:nvSpPr>
        <dsp:cNvPr id="0" name=""/>
        <dsp:cNvSpPr/>
      </dsp:nvSpPr>
      <dsp:spPr>
        <a:xfrm>
          <a:off x="5548731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 rot="16200000">
        <a:off x="4498075" y="1705490"/>
        <a:ext cx="2637361" cy="536049"/>
      </dsp:txXfrm>
    </dsp:sp>
    <dsp:sp modelId="{C3826D2C-32CE-4E69-AB15-69AC4FDF7A89}">
      <dsp:nvSpPr>
        <dsp:cNvPr id="0" name=""/>
        <dsp:cNvSpPr/>
      </dsp:nvSpPr>
      <dsp:spPr>
        <a:xfrm rot="5400000">
          <a:off x="5325914" y="3209695"/>
          <a:ext cx="472436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265A89-99CC-4591-9FFB-89ACA85F8E4F}">
      <dsp:nvSpPr>
        <dsp:cNvPr id="0" name=""/>
        <dsp:cNvSpPr/>
      </dsp:nvSpPr>
      <dsp:spPr>
        <a:xfrm>
          <a:off x="6084780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8882" rIns="0" bIns="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800" kern="1200"/>
        </a:p>
      </dsp:txBody>
      <dsp:txXfrm>
        <a:off x="6084780" y="654834"/>
        <a:ext cx="1996783" cy="32162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B7D5C7-E08F-43B0-8FAB-465965CC5EFA}" type="datetimeFigureOut">
              <a:rPr lang="pl-PL"/>
              <a:pPr>
                <a:defRPr/>
              </a:pPr>
              <a:t>2017-02-28</a:t>
            </a:fld>
            <a:endParaRPr lang="pl-P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79AF1C-F8C6-4EEF-ADED-6AF9A883DFE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600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FA5CD-2C80-4AE2-9D1D-AB9AB2E7BADB}" type="datetimeFigureOut">
              <a:rPr lang="pl-PL"/>
              <a:pPr>
                <a:defRPr/>
              </a:pPr>
              <a:t>2017-02-28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767FA-D589-46EB-9493-BA44DCBA5A9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CB537-1089-49C5-81F2-55B252758935}" type="datetimeFigureOut">
              <a:rPr lang="pl-PL"/>
              <a:pPr>
                <a:defRPr/>
              </a:pPr>
              <a:t>2017-02-28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C2E16-8825-4F43-A913-A1D2B44C11F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3A553-6EB8-462A-A7C0-94632A717508}" type="datetimeFigureOut">
              <a:rPr lang="pl-PL"/>
              <a:pPr>
                <a:defRPr/>
              </a:pPr>
              <a:t>2017-02-28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576FA-97D5-4072-9E07-7E71F708AAC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B3AEE-77A7-4B8B-A054-A409BB918E60}" type="datetimeFigureOut">
              <a:rPr lang="pl-PL"/>
              <a:pPr>
                <a:defRPr/>
              </a:pPr>
              <a:t>2017-02-28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EEAEB-092C-43C0-9D90-65BBE4641C4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A59D3-85D4-4EAE-B047-44F2CF3B77E9}" type="datetimeFigureOut">
              <a:rPr lang="pl-PL"/>
              <a:pPr>
                <a:defRPr/>
              </a:pPr>
              <a:t>2017-02-28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217DE-49AA-4F2E-93C5-DA6B2299DFC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27BA9-954D-4ABA-B4EE-BF423FFE4381}" type="datetimeFigureOut">
              <a:rPr lang="pl-PL"/>
              <a:pPr>
                <a:defRPr/>
              </a:pPr>
              <a:t>2017-02-28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6AC93-0620-4B30-BAE7-730ADB81B76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9DB04-B9CB-496C-B723-32B37DDC14F8}" type="datetimeFigureOut">
              <a:rPr lang="pl-PL"/>
              <a:pPr>
                <a:defRPr/>
              </a:pPr>
              <a:t>2017-02-28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16494-5947-4D6C-A3CE-2ACF10DB2ED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A131A-9EEF-4EE5-A034-37195A07C603}" type="datetimeFigureOut">
              <a:rPr lang="pl-PL"/>
              <a:pPr>
                <a:defRPr/>
              </a:pPr>
              <a:t>2017-02-28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ED69E-DFA3-48B0-915B-EACF648430B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6333D-42C8-4C4C-827D-29CF5A6051E0}" type="datetimeFigureOut">
              <a:rPr lang="pl-PL"/>
              <a:pPr>
                <a:defRPr/>
              </a:pPr>
              <a:t>2017-02-28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D05A4-8FC9-4D92-BEB8-2B3E8AAABD5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CD837-BEF3-404F-82B6-946FBEA1C865}" type="datetimeFigureOut">
              <a:rPr lang="pl-PL"/>
              <a:pPr>
                <a:defRPr/>
              </a:pPr>
              <a:t>2017-02-28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8584B-E744-470A-B2C0-96111F07F2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539A1-2FA4-4276-A5D7-C926CC94043B}" type="datetimeFigureOut">
              <a:rPr lang="pl-PL"/>
              <a:pPr>
                <a:defRPr/>
              </a:pPr>
              <a:t>2017-02-28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22616-8F68-40E2-BCAC-1D67C875AE3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54CD4E-4B10-49E4-9AC0-C70241136CE4}" type="datetimeFigureOut">
              <a:rPr lang="pl-PL"/>
              <a:pPr>
                <a:defRPr/>
              </a:pPr>
              <a:t>2017-02-28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70288C-BA12-4B1D-B25C-D9468388901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slege.pl/pojecie-pracownika/k34/a8344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Layout" Target="../diagrams/layout6.xml"/><Relationship Id="rId7" Type="http://schemas.openxmlformats.org/officeDocument/2006/relationships/image" Target="../media/image1.jpeg"/><Relationship Id="rId12" Type="http://schemas.microsoft.com/office/2007/relationships/diagramDrawing" Target="../diagrams/drawing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11" Type="http://schemas.openxmlformats.org/officeDocument/2006/relationships/diagramColors" Target="../diagrams/colors7.xml"/><Relationship Id="rId5" Type="http://schemas.openxmlformats.org/officeDocument/2006/relationships/diagramColors" Target="../diagrams/colors6.xml"/><Relationship Id="rId10" Type="http://schemas.openxmlformats.org/officeDocument/2006/relationships/diagramQuickStyle" Target="../diagrams/quickStyle7.xml"/><Relationship Id="rId4" Type="http://schemas.openxmlformats.org/officeDocument/2006/relationships/diagramQuickStyle" Target="../diagrams/quickStyle6.xml"/><Relationship Id="rId9" Type="http://schemas.openxmlformats.org/officeDocument/2006/relationships/diagramLayout" Target="../diagrams/layout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nfor.pl/prawo/zasilki/swiadczenia-rehabilitacyjne" TargetMode="External"/><Relationship Id="rId3" Type="http://schemas.openxmlformats.org/officeDocument/2006/relationships/diagramLayout" Target="../diagrams/layout8.xml"/><Relationship Id="rId7" Type="http://schemas.openxmlformats.org/officeDocument/2006/relationships/image" Target="../media/image1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10" Type="http://schemas.openxmlformats.org/officeDocument/2006/relationships/hyperlink" Target="http://intext.contextad.pl/core/ad_transaction?att=4&amp;atd=42;8257427266564988576;403471350;308;112;350387;1680;8066362211879723550;1;1;3;4048057863&amp;curl=http://www.carrefour.pl/landingpages/szalona5?utm_source=contextad&amp;utm_medium=cpc&amp;utm_content=video_kangur&amp;utm_campaign=1-27.X" TargetMode="External"/><Relationship Id="rId4" Type="http://schemas.openxmlformats.org/officeDocument/2006/relationships/diagramQuickStyle" Target="../diagrams/quickStyle8.xml"/><Relationship Id="rId9" Type="http://schemas.openxmlformats.org/officeDocument/2006/relationships/hyperlink" Target="http://www.infor.pl/prawo/zarobki/" TargetMode="Externa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nfor.pl/prawo/wykroczenia/" TargetMode="External"/><Relationship Id="rId3" Type="http://schemas.openxmlformats.org/officeDocument/2006/relationships/diagramLayout" Target="../diagrams/layout9.xml"/><Relationship Id="rId7" Type="http://schemas.openxmlformats.org/officeDocument/2006/relationships/image" Target="../media/image1.jpe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1.jpe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1.jpe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1.jpe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nfor.pl/prawo/zarobki/dodatki-i-nagrody" TargetMode="External"/><Relationship Id="rId3" Type="http://schemas.openxmlformats.org/officeDocument/2006/relationships/diagramLayout" Target="../diagrams/layout14.xml"/><Relationship Id="rId7" Type="http://schemas.openxmlformats.org/officeDocument/2006/relationships/image" Target="../media/image1.jpe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1259632" y="1124744"/>
            <a:ext cx="749808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Ubezpieczenie chorobowe</a:t>
            </a:r>
            <a:endParaRPr kumimoji="0" lang="pl-PL" sz="44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645920" y="20574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Polski system ubezpieczeń społecznych obejmuje: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ubezpieczenie emerytalne,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ubezpieczenie rentowe,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ubezpieczenie </a:t>
            </a: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chorobowe,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ubezpieczenie wypadkowe.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1187624" y="1124744"/>
            <a:ext cx="749808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ZAKRES PODMIOTOWY UBEZPIECZENIA CHOROBOWEGO  </a:t>
            </a:r>
            <a:endParaRPr kumimoji="0" lang="pl-PL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331640" y="2348880"/>
            <a:ext cx="6850008" cy="864096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art. 11 ustawy z dnia 13 października 1998r. o systemie ubezpieczeń społecznych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1331640" y="3284984"/>
            <a:ext cx="73448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1. </a:t>
            </a:r>
            <a:r>
              <a:rPr lang="pl-PL" sz="2800" b="1" dirty="0"/>
              <a:t>O</a:t>
            </a:r>
            <a:r>
              <a:rPr lang="pl-PL" sz="2800" b="1" dirty="0" smtClean="0"/>
              <a:t>bowiązkowo</a:t>
            </a:r>
            <a:r>
              <a:rPr lang="pl-PL" sz="2800" dirty="0" smtClean="0"/>
              <a:t> </a:t>
            </a:r>
            <a:r>
              <a:rPr lang="pl-PL" sz="2800" dirty="0"/>
              <a:t>ubezpieczeniu chorobowemu podlegają następujące osoby: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/>
              <a:t> </a:t>
            </a:r>
            <a:r>
              <a:rPr lang="pl-PL" sz="2800" dirty="0" smtClean="0"/>
              <a:t>pracownicy</a:t>
            </a:r>
            <a:r>
              <a:rPr lang="pl-PL" sz="2800" dirty="0"/>
              <a:t>,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/>
              <a:t> </a:t>
            </a:r>
            <a:r>
              <a:rPr lang="pl-PL" sz="2800" dirty="0" smtClean="0"/>
              <a:t>członkowie </a:t>
            </a:r>
            <a:r>
              <a:rPr lang="pl-PL" sz="2800" dirty="0"/>
              <a:t>rolniczych spółdzielni produkcyjnych i spółdzielni kółek </a:t>
            </a:r>
            <a:r>
              <a:rPr lang="pl-PL" sz="2800" dirty="0" smtClean="0"/>
              <a:t>rolniczych,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/>
              <a:t> </a:t>
            </a:r>
            <a:r>
              <a:rPr lang="pl-PL" sz="2800" dirty="0" smtClean="0"/>
              <a:t>osoby </a:t>
            </a:r>
            <a:r>
              <a:rPr lang="pl-PL" sz="2800" dirty="0"/>
              <a:t>odbywające służbę zastępczą.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683568" y="1268760"/>
            <a:ext cx="8280920" cy="5877272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 Dobrowolnie</a:t>
            </a: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ubezpieczeniu chorobowemu podlegają, na swój wniosek, następujące osoby objęte </a:t>
            </a: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obowiązkowo</a:t>
            </a: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ubezpieczeniami emerytalnym i rentowymi:</a:t>
            </a: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wykonujące pracę nakładczą,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wykonujące pracę na podstawie umowy-zlecenia, umowy agencyjnej lub innej umowy o świadczenie usług, do której zgodnie z Kodeksem cywilnym stosuje się przepisy dotyczące zlecenia oraz osoby z nimi współpracujące,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prowadzące pozarolniczą działalność oraz osoby z nimi współpracujące,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wykonujące odpłatnie pracę, na podstawie skierowania do pracy, w czasie odbywania kary pozbawienia wolności lub tymczasowego aresztowania,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duchowni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57200" y="1052736"/>
            <a:ext cx="86868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Pojęcie pracownika</a:t>
            </a:r>
            <a:endParaRPr kumimoji="0" lang="pl-P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Symbol zastępczy zawartości 2"/>
          <p:cNvSpPr txBox="1">
            <a:spLocks/>
          </p:cNvSpPr>
          <p:nvPr/>
        </p:nvSpPr>
        <p:spPr>
          <a:xfrm>
            <a:off x="403920" y="1628800"/>
            <a:ext cx="8740080" cy="52292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 tooltip="Pojęcie pracownika"/>
              </a:rPr>
              <a:t>     Art. 8. </a:t>
            </a:r>
            <a:r>
              <a:rPr kumimoji="0" lang="pl-PL" sz="3200" b="1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 tooltip="Pojęcie pracownika"/>
              </a:rPr>
              <a:t>Pojęcie pracownika</a:t>
            </a:r>
            <a:r>
              <a:rPr kumimoji="0" lang="pl-PL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Za pracownika uważa się osobę pozostającą w stosunku pracy, z zastrzeżeniem ust. 2 i 2a. </a:t>
            </a:r>
            <a:br>
              <a:rPr kumimoji="0" lang="pl-PL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Jeżeli pracownik spełnia kryteria określone dla osób współpracujących, o których mowa w ust. 11 – dla celów ubezpieczeń społecznych jest traktowany jako osoba współpracująca. </a:t>
            </a:r>
            <a:br>
              <a:rPr kumimoji="0" lang="pl-PL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2a. Za pracownika, w rozumieniu ustawy, uważa się także osobę wykonującą pracę na podstawie </a:t>
            </a:r>
            <a:r>
              <a:rPr kumimoji="0" lang="pl-PL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umowy agencyjnej, umowy zlecenia lub innej umowy o świadczenie usług, do której zgodnie z Kodeksem cywilnym </a:t>
            </a:r>
            <a:r>
              <a:rPr kumimoji="0" lang="pl-PL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stosuje się przepisy dotyczące zlecenia, albo umowy o dzieło, jeżeli umowę taką zawarła z pracodawcą, z którym pozostaje w stosunku pracy, lub jeżeli w ramach takiej umowy wykonuje pracę na rzecz pracodawcy, z którym pozostaje w stosunku pracy. 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1259632" y="1124744"/>
            <a:ext cx="749808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WARUNKI NABYCIA PRAWA DO ZASIŁKU CHOROBOWEGO</a:t>
            </a:r>
            <a:endParaRPr kumimoji="0" lang="pl-P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1187624" y="20574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ZAJŚCIE NIEZDOLNOŚCI </a:t>
            </a: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 CZASIE TRWANIA UBEZPIECZENIA </a:t>
            </a: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(ART. 6 USTAWY ZASIŁKOWEJ)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OKRES WYCZEKIWANIA</a:t>
            </a: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UBEZPIECZENIE OBOWIĄZKOWE: jeśli ubezpieczenie trwało nieprzerwanie </a:t>
            </a: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30 dni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UBEZPIECZENIE DOBROWOLNE: : jeśli ubezpieczenie trwało nieprzerwanie </a:t>
            </a: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90 dni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 BRAK PRAWA DO WYNAGRODZENIA LUB INNEGO ŚWIADCZENIA</a:t>
            </a: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187624" y="1556792"/>
            <a:ext cx="7498080" cy="48006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Po ustaniu zatrudnienia</a:t>
            </a:r>
            <a:r>
              <a:rPr kumimoji="0" lang="pl-PL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zasiłek chorobowy przysługuje również osobie, która stała się niezdolna do pracy po ustaniu ubezpieczenia chorobowego, jeżeli niezdolność ta </a:t>
            </a:r>
            <a:r>
              <a:rPr kumimoji="0" lang="pl-PL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trwała bez przerwy co najmniej 30 dni</a:t>
            </a:r>
            <a:r>
              <a:rPr kumimoji="0" lang="pl-PL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 powstała: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nie później niż w ciągu </a:t>
            </a:r>
            <a:r>
              <a:rPr kumimoji="0" lang="pl-PL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14 dni </a:t>
            </a:r>
            <a:r>
              <a:rPr kumimoji="0" lang="pl-PL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 ustaniu ubezpieczenia,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nie później niż w ciągu </a:t>
            </a:r>
            <a:r>
              <a:rPr kumimoji="0" lang="pl-PL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miesięcy</a:t>
            </a:r>
            <a:r>
              <a:rPr kumimoji="0" lang="pl-PL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 ustaniu tytułu ubezpieczenia chorobowego lub wypadkowego - w razie choroby zakaźnej (lub innej), której okres wylęgania (lub okres ujawnienia objawów chorobowych) jest dłuższy niż 14 dni od początków choroby.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0" y="1196752"/>
            <a:ext cx="9144000" cy="29089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33400" marR="0" lvl="0" indent="-5334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Do okresu ubezpieczenia wlicza się: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poprzednie okresy ubezpieczenia, jeżeli przerwa między nimi </a:t>
            </a:r>
            <a:r>
              <a:rPr kumimoji="0" lang="pl-PL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nie przekroczyła 30 dni</a:t>
            </a: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lub była spowodowana urlopem wychowawczym, albo bezpłatnym, albo odbywaniem służby wojskowej,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okresy ubezpieczenia społecznego, uprawniającego do świadczeń pieniężnych w razie choroby i macierzyństwa, jeżeli przerwa między tymi okresami albo między nimi i ubezpieczeniem chorobowym </a:t>
            </a:r>
            <a:r>
              <a:rPr kumimoji="0" lang="pl-PL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nie przekroczyła 30 dni.</a:t>
            </a:r>
            <a:endParaRPr kumimoji="0" lang="pl-PL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3568" y="1052736"/>
            <a:ext cx="7956376" cy="5400600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533400" marR="0" lvl="0" indent="-5334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4500" b="0" i="0" u="none" strike="noStrike" kern="1200" cap="none" spc="0" normalizeH="0" baseline="0" noProof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pl-PL" sz="45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 pierwszego dnia</a:t>
            </a:r>
            <a:r>
              <a:rPr kumimoji="0" lang="pl-PL" sz="45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ubezpieczenia chorobowego (bez tzw. okresu wyczekiwania) prawo do zasiłku przysługuje m.in..: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l-PL" sz="45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absolwentom szkół oraz szkół wyższych, którzy zostali objęci ubezpieczeniem chorobowym w ciągu 90 dni od dnia ukończenia szkoły lub uzyskania dyplomu ukończenia studiów wyższych,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l-PL" sz="45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ubezpieczonym, których niezdolność do pracy spowodowana została chorobą zawodową, wypadkiem w pracy (przysługuje im zasiłek z ubezpieczenia wypadkowego) albo wypadkiem w drodze do pracy lub z pracy )przysługuje im zasiłek z ubezpieczenia chorobowego),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l-PL" sz="45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45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  <a:p>
            <a:pPr marL="533400" marR="0" lvl="0" indent="-5334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5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endParaRPr kumimoji="0" lang="pl-PL" sz="4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187624" y="1340768"/>
            <a:ext cx="7498080" cy="48006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pl-PL" sz="32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Zasiłek chorobowy nie przysługuje</a:t>
            </a:r>
            <a:r>
              <a:rPr kumimoji="0" lang="pl-PL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za okres po ustaniu tytułu ubezpieczenia jeżeli osoba niezdolna do pracy: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jest uprawniona do emerytury lub renty z tytułu niezdolności</a:t>
            </a:r>
            <a:r>
              <a:rPr kumimoji="0" lang="pl-PL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pl-PL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 pracy,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kontynuuje działalność zarobkową lub ją podjęła,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jest uprawniona do zasiłku dla bezrobotnych, zasiłku przedemerytalnego lub świadczenia przedemerytalnego,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nie nabyła prawa do zasiłku z powodu braku 30-dniowego nieprzerwanego ubezpieczenia chorobowego.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827584" y="1086272"/>
            <a:ext cx="8106104" cy="5771728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Pracownik nie ma prawa do zasiłku chorobowego,</a:t>
            </a:r>
            <a:r>
              <a:rPr kumimoji="0" lang="pl-PL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jeżeli niezdolność do pracy wystąpiła w czasie: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urlopu bezpłatnego, wychowawczego,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tymczasowego aresztowania lub odbywania kary pozbawienia wolności 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oraz w przypadkach, gdy niezdolność do pracy spowodowana została: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 wyniku umyślnego przestępstwa lub wykroczenia (stwierdzonego prawomocnym orzeczeniem),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nadużyciem alkoholu - zasiłek nie przysługuje przez pierwsze 5 dni tej niezdolności,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jeśli w czasie zwolnienia lekarskiego pracownik wykonuje inną pracę zarobkową lub wykorzystuje zwolnienie od pracy w sposób niezgodny z celem tego zwolnienia oraz gdy zaświadczenie lekarskie zostało sfałszowane.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755576" y="980728"/>
            <a:ext cx="7858120" cy="6021288"/>
          </a:xfrm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pl-PL" sz="6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6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Zasiłek chorobowy przysługuje tylko przez ściśle określony okres: </a:t>
            </a:r>
            <a:endParaRPr kumimoji="0" lang="pl-PL" sz="6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l-PL" sz="6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182 dni </a:t>
            </a:r>
            <a:r>
              <a:rPr kumimoji="0" lang="pl-PL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do okresu tego </a:t>
            </a:r>
            <a:r>
              <a:rPr kumimoji="0" lang="pl-PL" sz="6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wlicza</a:t>
            </a:r>
            <a:r>
              <a:rPr kumimoji="0" lang="pl-PL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się okres wypłacania wynagrodzenia chorobowego, tj. 33 dni;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l-PL" sz="6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270 dni </a:t>
            </a:r>
            <a:r>
              <a:rPr kumimoji="0" lang="pl-PL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w przypadku niezdolności do pracy spowodowanej gruźlicą.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l-PL" sz="6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l-PL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 okresu tego wlicza się okresy: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l-PL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nieprzerwanej niezdolności do pracy,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l-PL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poprzedniej niezdolności do pracy, spowodowanej tą samą chorobą, jeżeli przerwa pomiędzy ustaniem poprzedniej a powstaniem ponownej niezdolności do pracy </a:t>
            </a:r>
            <a:r>
              <a:rPr kumimoji="0" lang="pl-PL" sz="6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nie przekroczyła 60 dni</a:t>
            </a:r>
            <a:r>
              <a:rPr kumimoji="0" lang="pl-PL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Oznacza to, że jeżeli w okresie 60 dni od zakończenia choroby nastąpi nawrót tej samej choroby, okresy pobierania zasiłku z tego tytułu sumuje się.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graphicFrame>
        <p:nvGraphicFramePr>
          <p:cNvPr id="10" name="Symbol zastępczy zawartości 9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5363" name="Obraz 3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5365" name="Prostokąt 10"/>
          <p:cNvSpPr>
            <a:spLocks noChangeArrowheads="1"/>
          </p:cNvSpPr>
          <p:nvPr/>
        </p:nvSpPr>
        <p:spPr bwMode="auto">
          <a:xfrm>
            <a:off x="2484438" y="1268413"/>
            <a:ext cx="55530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l-PL" sz="2800" dirty="0">
              <a:latin typeface="Calibri" pitchFamily="34" charset="0"/>
            </a:endParaRPr>
          </a:p>
        </p:txBody>
      </p:sp>
      <p:sp>
        <p:nvSpPr>
          <p:cNvPr id="15366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15367" name="Prostokąt 12"/>
          <p:cNvSpPr>
            <a:spLocks noChangeArrowheads="1"/>
          </p:cNvSpPr>
          <p:nvPr/>
        </p:nvSpPr>
        <p:spPr bwMode="auto">
          <a:xfrm>
            <a:off x="1835696" y="3933056"/>
            <a:ext cx="70564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23850">
              <a:spcAft>
                <a:spcPts val="600"/>
              </a:spcAft>
            </a:pPr>
            <a:endParaRPr lang="pl-PL" sz="2000" b="1" dirty="0">
              <a:cs typeface="Arial" charset="0"/>
            </a:endParaRPr>
          </a:p>
        </p:txBody>
      </p:sp>
      <p:sp>
        <p:nvSpPr>
          <p:cNvPr id="11" name="Tytuł 1"/>
          <p:cNvSpPr txBox="1">
            <a:spLocks/>
          </p:cNvSpPr>
          <p:nvPr/>
        </p:nvSpPr>
        <p:spPr>
          <a:xfrm>
            <a:off x="1331640" y="1124744"/>
            <a:ext cx="749808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PODSTAWA PRAWNA</a:t>
            </a:r>
            <a:endParaRPr kumimoji="0" lang="pl-P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Symbol zastępczy zawartości 2"/>
          <p:cNvSpPr txBox="1">
            <a:spLocks/>
          </p:cNvSpPr>
          <p:nvPr/>
        </p:nvSpPr>
        <p:spPr>
          <a:xfrm>
            <a:off x="1037896" y="2132856"/>
            <a:ext cx="8106104" cy="298931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1. </a:t>
            </a: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ustawa z dnia 13 października 1998 r. o systemie    ubezpieczeń społecznych</a:t>
            </a: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2. ustawa z 25 czerwca 1999 r. o świadczeniach pieniężnych z ubezpieczenia społecznego w razie choroby i macierzyństwa tzw. </a:t>
            </a: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ustawa zasiłkowa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7" name="Rectangle 2"/>
          <p:cNvSpPr txBox="1">
            <a:spLocks noRot="1" noChangeArrowheads="1"/>
          </p:cNvSpPr>
          <p:nvPr/>
        </p:nvSpPr>
        <p:spPr>
          <a:xfrm>
            <a:off x="899592" y="1196752"/>
            <a:ext cx="8244408" cy="1019200"/>
          </a:xfrm>
          <a:prstGeom prst="rect">
            <a:avLst/>
          </a:prstGeom>
        </p:spPr>
        <p:txBody>
          <a:bodyPr>
            <a:normAutofit fontScale="75000" lnSpcReduction="2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j-ea"/>
                <a:cs typeface="Times New Roman" charset="0"/>
              </a:rPr>
              <a:t>Wysoko</a:t>
            </a:r>
            <a:r>
              <a:rPr kumimoji="0" lang="pl-PL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j-ea"/>
                <a:cs typeface="+mj-cs"/>
              </a:rPr>
              <a:t>ść</a:t>
            </a:r>
            <a:r>
              <a:rPr kumimoji="0" lang="pl-PL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j-ea"/>
                <a:cs typeface="Times New Roman" charset="0"/>
              </a:rPr>
              <a:t> zasi</a:t>
            </a:r>
            <a:r>
              <a:rPr kumimoji="0" lang="pl-PL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j-ea"/>
                <a:cs typeface="+mj-cs"/>
              </a:rPr>
              <a:t>ł</a:t>
            </a:r>
            <a:r>
              <a:rPr kumimoji="0" lang="pl-PL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j-ea"/>
                <a:cs typeface="Times New Roman" charset="0"/>
              </a:rPr>
              <a:t>ku </a:t>
            </a:r>
            <a:r>
              <a:rPr kumimoji="0" lang="pl-PL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j-ea"/>
                <a:cs typeface="+mj-cs"/>
              </a:rPr>
              <a:t> </a:t>
            </a:r>
            <a:r>
              <a:rPr kumimoji="0" lang="pl-PL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j-ea"/>
                <a:cs typeface="Times New Roman" charset="0"/>
              </a:rPr>
              <a:t>chorobowego</a:t>
            </a:r>
            <a:r>
              <a:rPr kumimoji="0" lang="pl-PL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j-ea"/>
                <a:cs typeface="+mj-cs"/>
              </a:rPr>
              <a:t/>
            </a:r>
            <a:br>
              <a:rPr kumimoji="0" lang="pl-PL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j-ea"/>
                <a:cs typeface="+mj-cs"/>
              </a:rPr>
            </a:br>
            <a:r>
              <a:rPr kumimoji="0" lang="pl-PL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j-ea"/>
                <a:cs typeface="+mj-cs"/>
              </a:rPr>
              <a:t>								</a:t>
            </a:r>
            <a:r>
              <a:rPr kumimoji="0" lang="pl-PL" sz="54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</a:t>
            </a:r>
            <a:endParaRPr kumimoji="0" lang="pl-PL" sz="54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79512" y="1916832"/>
            <a:ext cx="4355976" cy="864096"/>
          </a:xfrm>
          <a:prstGeom prst="rect">
            <a:avLst/>
          </a:prstGeom>
          <a:noFill/>
          <a:ln w="25400">
            <a:solidFill>
              <a:srgbClr val="66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spcBef>
                <a:spcPct val="25000"/>
              </a:spcBef>
              <a:buFont typeface="Wingdings" pitchFamily="2" charset="2"/>
              <a:buNone/>
              <a:defRPr/>
            </a:pPr>
            <a:r>
              <a:rPr lang="pl-PL" sz="40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80%</a:t>
            </a:r>
            <a:r>
              <a:rPr lang="pl-PL" sz="24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PODSTAWY WYMIARU</a:t>
            </a:r>
            <a:endParaRPr lang="pl-PL" sz="4000" b="1" dirty="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4716016" y="2348880"/>
            <a:ext cx="720080" cy="288032"/>
          </a:xfrm>
          <a:prstGeom prst="rightArrow">
            <a:avLst>
              <a:gd name="adj1" fmla="val 50000"/>
              <a:gd name="adj2" fmla="val 60714"/>
            </a:avLst>
          </a:prstGeom>
          <a:noFill/>
          <a:ln w="254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652120" y="2132856"/>
            <a:ext cx="3187452" cy="720080"/>
          </a:xfrm>
          <a:prstGeom prst="rect">
            <a:avLst/>
          </a:prstGeom>
          <a:noFill/>
          <a:ln w="25400">
            <a:solidFill>
              <a:srgbClr val="66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spcBef>
                <a:spcPct val="25000"/>
              </a:spcBef>
              <a:buFont typeface="Wingdings" pitchFamily="2" charset="2"/>
              <a:buNone/>
              <a:defRPr/>
            </a:pPr>
            <a:r>
              <a:rPr lang="pl-PL" sz="40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zasada</a:t>
            </a:r>
            <a:endParaRPr lang="pl-PL" b="1" dirty="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683568" y="3212976"/>
            <a:ext cx="1981200" cy="2514600"/>
          </a:xfrm>
          <a:prstGeom prst="rect">
            <a:avLst/>
          </a:prstGeom>
          <a:noFill/>
          <a:ln w="25400">
            <a:solidFill>
              <a:srgbClr val="66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spcBef>
                <a:spcPct val="25000"/>
              </a:spcBef>
              <a:buFont typeface="Wingdings" pitchFamily="2" charset="2"/>
              <a:buNone/>
              <a:defRPr/>
            </a:pPr>
            <a:r>
              <a:rPr lang="pl-PL" sz="40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70%</a:t>
            </a:r>
          </a:p>
        </p:txBody>
      </p:sp>
      <p:sp>
        <p:nvSpPr>
          <p:cNvPr id="12" name="AutoShape 5"/>
          <p:cNvSpPr>
            <a:spLocks noChangeArrowheads="1"/>
          </p:cNvSpPr>
          <p:nvPr/>
        </p:nvSpPr>
        <p:spPr bwMode="auto">
          <a:xfrm>
            <a:off x="3203848" y="4149080"/>
            <a:ext cx="1295400" cy="533400"/>
          </a:xfrm>
          <a:prstGeom prst="rightArrow">
            <a:avLst>
              <a:gd name="adj1" fmla="val 50000"/>
              <a:gd name="adj2" fmla="val 60714"/>
            </a:avLst>
          </a:prstGeom>
          <a:noFill/>
          <a:ln w="254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5004048" y="3429000"/>
            <a:ext cx="3657600" cy="2514600"/>
          </a:xfrm>
          <a:prstGeom prst="rect">
            <a:avLst/>
          </a:prstGeom>
          <a:noFill/>
          <a:ln w="25400">
            <a:solidFill>
              <a:srgbClr val="66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spcBef>
                <a:spcPct val="25000"/>
              </a:spcBef>
              <a:buFont typeface="Wingdings" pitchFamily="2" charset="2"/>
              <a:buNone/>
              <a:defRPr/>
            </a:pPr>
            <a:r>
              <a:rPr lang="pl-PL" sz="40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za okres </a:t>
            </a:r>
          </a:p>
          <a:p>
            <a:pPr algn="ctr" eaLnBrk="1" hangingPunct="1">
              <a:spcBef>
                <a:spcPct val="25000"/>
              </a:spcBef>
              <a:buFont typeface="Wingdings" pitchFamily="2" charset="2"/>
              <a:buNone/>
              <a:defRPr/>
            </a:pPr>
            <a:r>
              <a:rPr lang="pl-PL" sz="40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pobytu</a:t>
            </a:r>
          </a:p>
          <a:p>
            <a:pPr algn="ctr" eaLnBrk="1" hangingPunct="1">
              <a:spcBef>
                <a:spcPct val="25000"/>
              </a:spcBef>
              <a:buFont typeface="Wingdings" pitchFamily="2" charset="2"/>
              <a:buNone/>
              <a:defRPr/>
            </a:pPr>
            <a:r>
              <a:rPr lang="pl-PL" sz="40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w szpitalu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  <p:bldP spid="9" grpId="0" animBg="1"/>
      <p:bldP spid="10" grpId="0" animBg="1" autoUpdateAnimBg="0"/>
      <p:bldP spid="11" grpId="0" animBg="1" autoUpdateAnimBg="0"/>
      <p:bldP spid="12" grpId="0" animBg="1"/>
      <p:bldP spid="13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1259632" y="1196752"/>
            <a:ext cx="749808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PODSTAWA WYMIARU</a:t>
            </a:r>
            <a:endParaRPr kumimoji="0" lang="pl-P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1331640" y="1916832"/>
            <a:ext cx="7498080" cy="465658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art. 36 ustawy zasiłkowej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podstawę wymiaru ustala się przyjmując przeciętny zarobek za okres ostatnich 12 miesięcy kalendarzowych przypadających bezpośrednio przed miesiącem, w których powstała niezdolność do pracy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7" name="Rectangle 2"/>
          <p:cNvSpPr txBox="1">
            <a:spLocks noRot="1" noChangeArrowheads="1"/>
          </p:cNvSpPr>
          <p:nvPr/>
        </p:nvSpPr>
        <p:spPr>
          <a:xfrm>
            <a:off x="0" y="1052736"/>
            <a:ext cx="9144000" cy="1524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Wynagrodzenie chorobowe</a:t>
            </a:r>
            <a:r>
              <a:rPr kumimoji="0" lang="pl-P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j-ea"/>
                <a:cs typeface="+mj-cs"/>
              </a:rPr>
              <a:t> </a:t>
            </a: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j-ea"/>
                <a:cs typeface="+mj-cs"/>
              </a:rPr>
              <a:t/>
            </a:r>
            <a:b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j-ea"/>
                <a:cs typeface="+mj-cs"/>
              </a:rPr>
            </a:b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j-ea"/>
                <a:cs typeface="+mj-cs"/>
              </a:rPr>
              <a:t> 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j-ea"/>
                <a:cs typeface="+mj-cs"/>
              </a:rPr>
              <a:t>(art. 92 §1 </a:t>
            </a:r>
            <a:r>
              <a:rPr kumimoji="0" lang="pl-P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j-ea"/>
                <a:cs typeface="+mj-cs"/>
              </a:rPr>
              <a:t>pkt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j-ea"/>
                <a:cs typeface="+mj-cs"/>
              </a:rPr>
              <a:t> 1 Kodeksu pracy)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j-ea"/>
                <a:cs typeface="+mj-cs"/>
              </a:rPr>
              <a:t>                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81000" y="2060848"/>
            <a:ext cx="8763000" cy="4648200"/>
          </a:xfrm>
          <a:prstGeom prst="rect">
            <a:avLst/>
          </a:prstGeom>
        </p:spPr>
        <p:txBody>
          <a:bodyPr/>
          <a:lstStyle/>
          <a:p>
            <a:pPr marL="533400" marR="0" lvl="0" indent="-533400" algn="just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 czas niezdolności pracownika do pracy wskutek choroby lub odosobnienia w związku z chorobą zakaźną – trwającej łącznie do 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33 dni 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 ciągu roku kalendarzowego, a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trwającej łącznie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 14 dni 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 ciągu roku kalendarzowego w przypadku pracownika, który ukończył 50 rok życia– pracownik zachowuje prawo do 80% wynagrodzenia, chyba że obowiązujące u danego pracodawcy przepisy prawa pracy przewidują 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wyższe 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wynagrodzenie z tego tytułu.</a:t>
            </a:r>
          </a:p>
          <a:p>
            <a:pPr marL="533400" marR="0" lvl="0" indent="-533400" algn="just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just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*Przepis dotyczy niezdolności pracownika  do pracy przypadającej po roku kalendarzowym, w którym ukończył on 50 lat.</a:t>
            </a:r>
          </a:p>
          <a:p>
            <a:pPr marL="533400" marR="0" lvl="0" indent="-5334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7" name="Rectangle 2"/>
          <p:cNvSpPr txBox="1">
            <a:spLocks noRot="1" noChangeArrowheads="1"/>
          </p:cNvSpPr>
          <p:nvPr/>
        </p:nvSpPr>
        <p:spPr>
          <a:xfrm>
            <a:off x="0" y="1052736"/>
            <a:ext cx="9144000" cy="155679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j-ea"/>
                <a:cs typeface="+mj-cs"/>
              </a:rPr>
              <a:t>Wynagrodzenie chorobowe</a:t>
            </a:r>
            <a:r>
              <a:rPr kumimoji="0" lang="pl-PL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                          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23528" y="1988840"/>
            <a:ext cx="1981200" cy="762000"/>
          </a:xfrm>
          <a:prstGeom prst="rect">
            <a:avLst/>
          </a:prstGeom>
          <a:solidFill>
            <a:schemeClr val="bg2"/>
          </a:solidFill>
          <a:ln w="25400">
            <a:solidFill>
              <a:srgbClr val="66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spcBef>
                <a:spcPct val="25000"/>
              </a:spcBef>
              <a:buFont typeface="Wingdings" pitchFamily="2" charset="2"/>
              <a:buNone/>
              <a:defRPr/>
            </a:pPr>
            <a:r>
              <a:rPr lang="pl-PL" sz="40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80%</a:t>
            </a: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3059832" y="1988840"/>
            <a:ext cx="1295400" cy="533400"/>
          </a:xfrm>
          <a:prstGeom prst="rightArrow">
            <a:avLst>
              <a:gd name="adj1" fmla="val 50000"/>
              <a:gd name="adj2" fmla="val 60714"/>
            </a:avLst>
          </a:prstGeom>
          <a:solidFill>
            <a:schemeClr val="bg2"/>
          </a:solidFill>
          <a:ln w="254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004048" y="2060848"/>
            <a:ext cx="3619500" cy="685800"/>
          </a:xfrm>
          <a:prstGeom prst="rect">
            <a:avLst/>
          </a:prstGeom>
          <a:solidFill>
            <a:schemeClr val="bg2"/>
          </a:solidFill>
          <a:ln w="25400">
            <a:solidFill>
              <a:srgbClr val="66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spcBef>
                <a:spcPct val="25000"/>
              </a:spcBef>
              <a:buFont typeface="Wingdings" pitchFamily="2" charset="2"/>
              <a:buNone/>
              <a:defRPr/>
            </a:pPr>
            <a:r>
              <a:rPr lang="pl-PL" sz="40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ZASADA</a:t>
            </a:r>
            <a:endParaRPr lang="pl-PL" b="1" dirty="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23528" y="3140968"/>
            <a:ext cx="1981200" cy="2514600"/>
          </a:xfrm>
          <a:prstGeom prst="rect">
            <a:avLst/>
          </a:prstGeom>
          <a:solidFill>
            <a:schemeClr val="bg2"/>
          </a:solidFill>
          <a:ln w="25400">
            <a:solidFill>
              <a:srgbClr val="66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spcBef>
                <a:spcPct val="25000"/>
              </a:spcBef>
              <a:buFont typeface="Wingdings" pitchFamily="2" charset="2"/>
              <a:buNone/>
              <a:defRPr/>
            </a:pPr>
            <a:r>
              <a:rPr lang="pl-PL" sz="40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100%</a:t>
            </a:r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3347864" y="3140968"/>
            <a:ext cx="1295400" cy="533400"/>
          </a:xfrm>
          <a:prstGeom prst="rightArrow">
            <a:avLst>
              <a:gd name="adj1" fmla="val 50000"/>
              <a:gd name="adj2" fmla="val 60714"/>
            </a:avLst>
          </a:prstGeom>
          <a:solidFill>
            <a:schemeClr val="bg2"/>
          </a:solidFill>
          <a:ln w="254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3059832" y="3933056"/>
            <a:ext cx="1295400" cy="533400"/>
          </a:xfrm>
          <a:prstGeom prst="rightArrow">
            <a:avLst>
              <a:gd name="adj1" fmla="val 50000"/>
              <a:gd name="adj2" fmla="val 60714"/>
            </a:avLst>
          </a:prstGeom>
          <a:solidFill>
            <a:schemeClr val="bg2"/>
          </a:solidFill>
          <a:ln w="254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auto">
          <a:xfrm>
            <a:off x="2915816" y="5157192"/>
            <a:ext cx="1295400" cy="533400"/>
          </a:xfrm>
          <a:prstGeom prst="rightArrow">
            <a:avLst>
              <a:gd name="adj1" fmla="val 50000"/>
              <a:gd name="adj2" fmla="val 60714"/>
            </a:avLst>
          </a:prstGeom>
          <a:solidFill>
            <a:schemeClr val="bg2"/>
          </a:solidFill>
          <a:ln w="254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5004048" y="2996952"/>
            <a:ext cx="3581400" cy="685800"/>
          </a:xfrm>
          <a:prstGeom prst="rect">
            <a:avLst/>
          </a:prstGeom>
          <a:solidFill>
            <a:schemeClr val="bg2"/>
          </a:solidFill>
          <a:ln w="25400">
            <a:solidFill>
              <a:srgbClr val="66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spcBef>
                <a:spcPct val="25000"/>
              </a:spcBef>
              <a:buFont typeface="Wingdings" pitchFamily="2" charset="2"/>
              <a:buNone/>
              <a:defRPr/>
            </a:pPr>
            <a:r>
              <a:rPr lang="pl-PL" sz="40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ciąża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4860032" y="3861048"/>
            <a:ext cx="4104456" cy="906016"/>
          </a:xfrm>
          <a:prstGeom prst="rect">
            <a:avLst/>
          </a:prstGeom>
          <a:solidFill>
            <a:schemeClr val="bg2"/>
          </a:solidFill>
          <a:ln w="25400">
            <a:solidFill>
              <a:srgbClr val="66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spcBef>
                <a:spcPct val="25000"/>
              </a:spcBef>
              <a:buFont typeface="Wingdings" pitchFamily="2" charset="2"/>
              <a:buNone/>
              <a:defRPr/>
            </a:pPr>
            <a:r>
              <a:rPr lang="pl-PL" sz="32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np. dawca</a:t>
            </a:r>
            <a:r>
              <a:rPr lang="pl-PL" sz="40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pl-PL" sz="36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komórek</a:t>
            </a:r>
            <a:endParaRPr lang="pl-PL" sz="4000" b="1" dirty="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4139952" y="5013176"/>
            <a:ext cx="5004048" cy="1008112"/>
          </a:xfrm>
          <a:prstGeom prst="rect">
            <a:avLst/>
          </a:prstGeom>
          <a:solidFill>
            <a:schemeClr val="bg2"/>
          </a:solidFill>
          <a:ln w="25400">
            <a:solidFill>
              <a:srgbClr val="66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spcBef>
                <a:spcPct val="25000"/>
              </a:spcBef>
              <a:buFont typeface="Wingdings" pitchFamily="2" charset="2"/>
              <a:buNone/>
              <a:defRPr/>
            </a:pPr>
            <a:r>
              <a:rPr lang="pl-PL" sz="28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wypadek w </a:t>
            </a:r>
            <a:r>
              <a:rPr lang="pl-PL" sz="28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drodze do/z pracy </a:t>
            </a:r>
            <a:endParaRPr lang="pl-PL" sz="2800" b="1" dirty="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0"/>
                            </p:stCondLst>
                            <p:childTnLst>
                              <p:par>
                                <p:cTn id="2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0"/>
                            </p:stCondLst>
                            <p:childTnLst>
                              <p:par>
                                <p:cTn id="43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500"/>
                            </p:stCondLst>
                            <p:childTnLst>
                              <p:par>
                                <p:cTn id="48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0"/>
                            </p:stCondLst>
                            <p:childTnLst>
                              <p:par>
                                <p:cTn id="53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nimBg="1" autoUpdateAnimBg="0"/>
      <p:bldP spid="9" grpId="0" animBg="1"/>
      <p:bldP spid="10" grpId="0" animBg="1" autoUpdateAnimBg="0"/>
      <p:bldP spid="11" grpId="0" animBg="1" autoUpdateAnimBg="0"/>
      <p:bldP spid="12" grpId="0" animBg="1"/>
      <p:bldP spid="13" grpId="0" animBg="1"/>
      <p:bldP spid="14" grpId="0" animBg="1"/>
      <p:bldP spid="15" grpId="0" animBg="1" autoUpdateAnimBg="0"/>
      <p:bldP spid="18" grpId="0" animBg="1" autoUpdateAnimBg="0"/>
      <p:bldP spid="19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899592" y="942256"/>
            <a:ext cx="7818072" cy="591574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Okres niezdolności do pracy z powodu choroby (33 lub 14 dni), za który pracownik zachowuje prawo do wynagrodzenia jest okresem przypisanym do danego </a:t>
            </a:r>
            <a:r>
              <a:rPr kumimoji="0" lang="pl-PL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roku kalendarzowego. </a:t>
            </a:r>
            <a:r>
              <a:rPr kumimoji="0" lang="pl-PL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Ustala się go </a:t>
            </a:r>
            <a:r>
              <a:rPr kumimoji="0" lang="pl-PL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sumując</a:t>
            </a:r>
            <a:r>
              <a:rPr kumimoji="0" lang="pl-PL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poszczególne dni niezdolności do pracy w ciągu roku kalendarzowego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(bez względu na to, czy występują między nimi przerwy i bez względu na to, czy pracownik w tym roku jest zatrudniony u jednego, dwóch, czy więcej pracodawców)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411" name="Obraz 3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8" name="Tytuł 1"/>
          <p:cNvSpPr>
            <a:spLocks noGrp="1"/>
          </p:cNvSpPr>
          <p:nvPr/>
        </p:nvSpPr>
        <p:spPr>
          <a:xfrm>
            <a:off x="1187624" y="1556792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>ŚWIADCZENIE REHABILITACYJNE</a:t>
            </a:r>
            <a:endParaRPr kumimoji="0" lang="pl-PL" sz="3000" b="1" i="0" u="none" strike="noStrike" kern="1200" cap="small" spc="0" normalizeH="0" baseline="0" noProof="0" dirty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j-ea"/>
              <a:cs typeface="+mj-cs"/>
            </a:endParaRPr>
          </a:p>
        </p:txBody>
      </p:sp>
      <p:sp>
        <p:nvSpPr>
          <p:cNvPr id="10" name="Symbol zastępczy zawartości 2"/>
          <p:cNvSpPr>
            <a:spLocks noGrp="1"/>
          </p:cNvSpPr>
          <p:nvPr/>
        </p:nvSpPr>
        <p:spPr>
          <a:xfrm>
            <a:off x="1187624" y="3429000"/>
            <a:ext cx="7467600" cy="24368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Świadczenie rehabilitacyjne przysługuje osobom, które 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po okresie pobierania zasiłku chorobowego 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nadal są niezdolne do pracy, a dalsza rehabilitacja lub leczenie 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rokują powrót do niej.</a:t>
            </a: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890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411" name="Obraz 3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6" name="Tytuł 1"/>
          <p:cNvSpPr>
            <a:spLocks noGrp="1"/>
          </p:cNvSpPr>
          <p:nvPr/>
        </p:nvSpPr>
        <p:spPr>
          <a:xfrm>
            <a:off x="1115616" y="1556792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>OKRES POBIERANIA ŚWIADCZENIA REHABILITACYJNEGO</a:t>
            </a:r>
            <a:endParaRPr kumimoji="0" lang="pl-PL" sz="3000" b="0" i="0" u="none" strike="noStrike" kern="1200" cap="small" spc="0" normalizeH="0" baseline="0" noProof="0" dirty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j-ea"/>
              <a:cs typeface="+mj-cs"/>
            </a:endParaRPr>
          </a:p>
        </p:txBody>
      </p:sp>
      <p:sp>
        <p:nvSpPr>
          <p:cNvPr id="7" name="Symbol zastępczy zawartości 2"/>
          <p:cNvSpPr>
            <a:spLocks noGrp="1"/>
          </p:cNvSpPr>
          <p:nvPr/>
        </p:nvSpPr>
        <p:spPr>
          <a:xfrm>
            <a:off x="1115616" y="2996952"/>
            <a:ext cx="7467600" cy="36610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Świadczenie rehabilitacyjne przysługuje przez okres niezbędny do przywrócenia zdolności do pracy, za każdy dzień, nie wyłączając dni wolnych od racy. 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Maksymalny okres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 pobierania świadczenia rehabilitacyjnego to 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12 miesięcy.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Muszą to być miesiące 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bezpośrednio po sobie następujące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(okres nieprzerwany).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163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411" name="Obraz 3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6" name="Tytuł 1"/>
          <p:cNvSpPr>
            <a:spLocks noGrp="1"/>
          </p:cNvSpPr>
          <p:nvPr/>
        </p:nvSpPr>
        <p:spPr>
          <a:xfrm>
            <a:off x="1187624" y="87912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>WYSOKOŚĆ ŚWIADCZENIA REHABILITACYJNEGO</a:t>
            </a:r>
            <a:endParaRPr kumimoji="0" lang="pl-PL" sz="3000" b="0" i="0" u="none" strike="noStrike" kern="1200" cap="small" spc="0" normalizeH="0" baseline="0" noProof="0" dirty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j-ea"/>
              <a:cs typeface="+mj-cs"/>
            </a:endParaRPr>
          </a:p>
        </p:txBody>
      </p:sp>
      <p:graphicFrame>
        <p:nvGraphicFramePr>
          <p:cNvPr id="7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2168190"/>
              </p:ext>
            </p:extLst>
          </p:nvPr>
        </p:nvGraphicFramePr>
        <p:xfrm>
          <a:off x="1270348" y="1984375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48163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411" name="Obraz 3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1043608" y="1052736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sm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hlinkClick r:id="rId8" tooltip="Świadczenie rehabilitacyjne"/>
              </a:rPr>
              <a:t>Świadczenie rehabilitacyjne</a:t>
            </a:r>
            <a:r>
              <a:rPr kumimoji="0" lang="pl-PL" sz="3200" b="1" i="0" u="none" strike="noStrike" kern="1200" cap="sm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 </a:t>
            </a:r>
            <a:br>
              <a:rPr kumimoji="0" lang="pl-PL" sz="3200" b="1" i="0" u="none" strike="noStrike" kern="1200" cap="sm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pl-PL" sz="32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nie przysługuje:</a:t>
            </a:r>
            <a:endParaRPr kumimoji="0" lang="pl-PL" sz="3200" b="1" i="0" u="none" strike="noStrike" kern="1200" cap="small" spc="0" normalizeH="0" baseline="0" noProof="0" dirty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028552" y="1844824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za okresy, w których chory zachowuje prawo do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  <a:hlinkClick r:id="rId9" tooltip=" wynagrodzenia"/>
              </a:rPr>
              <a:t> wynagrodzenia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,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w okresie urlopu bezpłatnego,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w okresie urlopu wychowawczego,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w okresie tymczasowego aresztowania lub odbywania kary pozbawienia wolności, z wyjątkiem przypadków, w których prawo do zasiłku wynika z ubezpieczenia chorobowego osób wykonujących odpłatnie pracę na podstawie skierowania do pracy w 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  <a:hlinkClick r:id="rId10"/>
              </a:rPr>
              <a:t>czasie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 odbywania kary pozbawienia wolności lub tymczasowego aresztowania,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163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411" name="Obraz 3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043608" y="1484784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za </a:t>
            </a:r>
            <a:r>
              <a:rPr kumimoji="0" lang="pl-PL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cały okres 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świadczenia rehabilitacyjnego, jeżeli niezdolność do pracy spowodowana została w wyniku umyślnego </a:t>
            </a:r>
            <a:r>
              <a:rPr kumimoji="0" lang="pl-PL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przestępstwa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lub 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  <a:hlinkClick r:id="rId8" tooltip="wykroczenia"/>
              </a:rPr>
              <a:t>wykroczenia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, co zostało stwierdzone prawomocnym orzeczeniem sądu,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za </a:t>
            </a:r>
            <a:r>
              <a:rPr kumimoji="0" lang="pl-PL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miesiąc kalendarzowy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, w którym zostało stwierdzone wykonywanie pracy zarobkowej albo wykorzystywania okresu, na który świadczenie zostało przyznane niezgodnie z jego celem.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163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411" name="Obraz 3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1331640" y="2348880"/>
            <a:ext cx="749808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Podstawowe pojęcia</a:t>
            </a:r>
            <a:endParaRPr kumimoji="0" lang="pl-PL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411" name="Obraz 3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971600" y="1084660"/>
            <a:ext cx="7467600" cy="1143000"/>
          </a:xfrm>
          <a:prstGeom prst="rect">
            <a:avLst/>
          </a:prstGeom>
        </p:spPr>
        <p:txBody>
          <a:bodyPr vert="horz" anchor="b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1" i="0" u="none" strike="noStrike" kern="1200" cap="small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>Ochrona przed rozwiązaniem umowy o pracę</a:t>
            </a:r>
            <a:br>
              <a:rPr kumimoji="0" lang="pl-PL" sz="3000" b="1" i="0" u="none" strike="noStrike" kern="1200" cap="small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</a:br>
            <a:endParaRPr kumimoji="0" lang="pl-PL" sz="3000" b="0" i="0" u="none" strike="noStrike" kern="1200" cap="small" spc="0" normalizeH="0" baseline="0" noProof="0" dirty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j-ea"/>
              <a:cs typeface="+mj-cs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187624" y="1916832"/>
            <a:ext cx="7467600" cy="4873752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Art. 53. § 1.</a:t>
            </a: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  Pracodawca może rozwiązać umowę o pracę bez wypowiedzenia: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1) jeżeli niezdolność pracownika do pracy wskutek choroby trwa:  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a)  dłużej niż 3 miesiące - gdy pracownik był zatrudniony u danego pracodawcy krócej niż 6 miesięcy,  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b)  dłużej niż łączny okres pobierania z tego tytułu wynagrodzenia i zasiłku oraz pobierania świadczenia rehabilitacyjnego przez pierwsze 3 miesiące - gdy pracownik był zatrudniony u danego pracodawcy co najmniej 6 miesięcy lub jeżeli niezdolność do pracy została spowodowana wypadkiem przy pracy albo chorobą zawodową, 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2) w razie usprawiedliwionej nieobecności pracownika w pracy z innych przyczyn niż wymienione w pkt 1, trwającej dłużej niż 1 miesiąc.  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163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411" name="Obraz 3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1043608" y="1052736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0" i="0" u="none" strike="noStrike" kern="1200" cap="small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>ZASIŁEK WYRÓWNAWCZY</a:t>
            </a:r>
            <a:endParaRPr kumimoji="0" lang="pl-PL" sz="3000" b="0" i="0" u="none" strike="noStrike" kern="1200" cap="small" spc="0" normalizeH="0" baseline="0" noProof="0" dirty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j-ea"/>
              <a:cs typeface="+mj-cs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043608" y="2564904"/>
            <a:ext cx="7467600" cy="262088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Zasiłek wyrównawczy przysługuje ubezpieczonemu będącemu </a:t>
            </a: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pracownikiem</a:t>
            </a: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ze zmniejszoną sprawnością do pracy, którego wynagrodzenie uległo obniżeniu wskutek poddania się rehabilitacji zawodowej w celu adaptacji lub przyuczenia do określonej pracy.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163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411" name="Obraz 3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971600" y="1052736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0" i="0" u="none" strike="noStrike" kern="1200" cap="small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>WARUNKI NABYCIA PRAWA DO ZASIŁKU WYRÓWNAWCZEGO</a:t>
            </a:r>
            <a:endParaRPr kumimoji="0" lang="pl-PL" sz="3000" b="0" i="0" u="none" strike="noStrike" kern="1200" cap="small" spc="0" normalizeH="0" baseline="0" noProof="0" dirty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j-ea"/>
              <a:cs typeface="+mj-cs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004764" y="2233463"/>
            <a:ext cx="7257976" cy="417708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wykonywanie pracy w ośrodku rehabilitacji zawodowej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albo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u pracodawcy na wyodrębnionym stanowisku pracy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oraz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osiąganie z tego tytułu wynagrodzenia 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niższego 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niż od przeciętnego wynagrodzenia pracownika z ostatnich 12 miesięcy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163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411" name="Obraz 3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1043608" y="1124744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0" i="0" u="none" strike="noStrike" kern="1200" cap="small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>PRAWO DO ZASIŁKU WYRÓWNAWCZEGO PRZYSŁUGUJE:</a:t>
            </a:r>
            <a:endParaRPr kumimoji="0" lang="pl-PL" sz="3000" b="0" i="0" u="none" strike="noStrike" kern="1200" cap="small" spc="0" normalizeH="0" baseline="0" noProof="0" dirty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j-ea"/>
              <a:cs typeface="+mj-cs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043608" y="2492896"/>
            <a:ext cx="7467600" cy="298092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Osobie, która ma zmniejszoną zdolność do pracy, ale </a:t>
            </a: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nie została uznana za osobę niezdolną do pracy.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1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Zasiłek </a:t>
            </a: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nie przysługuje</a:t>
            </a: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 osobie uprawnionej do emerytury lub renty z tytułu niezdolności do pracy.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163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411" name="Obraz 3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1043608" y="977997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>ZASIŁEK WYRÓWNAWCZY A DODATEK WYRÓWNAWCZY</a:t>
            </a:r>
            <a:endParaRPr kumimoji="0" lang="pl-PL" sz="3000" b="0" i="0" u="none" strike="noStrike" kern="1200" cap="small" spc="0" normalizeH="0" baseline="0" noProof="0" dirty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j-ea"/>
              <a:cs typeface="+mj-cs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158032" y="1998409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  <a:hlinkClick r:id="rId8" tooltip="Dodatek"/>
              </a:rPr>
              <a:t>Dodatek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 wyrównawczy: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jest uzupełnieniem wynagrodzenia podstawowego pracownika,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nie jest świadczeniem ubezpieczeniowym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lang="pl-PL" dirty="0">
                <a:solidFill>
                  <a:sysClr val="windowText" lastClr="000000"/>
                </a:solidFill>
                <a:latin typeface="Century Schoolbook"/>
              </a:rPr>
              <a:t>	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przysługuje: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pracownicy w ciąży, 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pracownikowi przeniesionemu do innej pracy ze względów zdrowotnych oraz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pracownikowi  szczególnie chronionemu na podstawie ustawy o zwolnieniach grupowych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163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1187624" y="1556792"/>
            <a:ext cx="7498080" cy="4800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pl-PL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Ubezpieczonym</a:t>
            </a:r>
            <a:r>
              <a:rPr kumimoji="0" lang="pl-PL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jest osoba fizyczna, która podlega chociaż jednemu z ubezpieczeń społecznych.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Ustawa o systemie ubezpieczeń społecznych wprowadziła ubezpieczenia: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obowiązkowe,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dobrowolne, a także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możliwość kontynuowania ubezpieczeń.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8434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8435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8438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1331640" y="1052736"/>
            <a:ext cx="749808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Zdarzenie ubezpieczeniowe:</a:t>
            </a:r>
            <a:endParaRPr kumimoji="0" lang="pl-P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1187624" y="1916832"/>
            <a:ext cx="7498080" cy="425956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-zdarzenie losowe, którego wystąpienie rodzi obowiązek spełnienia świadczenia po uprzednim nawiązaniu stosunku ubezpieczenia.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cechy:</a:t>
            </a:r>
            <a:b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-niezależność od woli,</a:t>
            </a:r>
            <a:b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-niepewność,</a:t>
            </a:r>
            <a:b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-niekorzystność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945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945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946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19463" name="Prostokąt 12"/>
          <p:cNvSpPr>
            <a:spLocks noChangeArrowheads="1"/>
          </p:cNvSpPr>
          <p:nvPr/>
        </p:nvSpPr>
        <p:spPr bwMode="auto">
          <a:xfrm>
            <a:off x="1619250" y="1628775"/>
            <a:ext cx="70564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600"/>
              </a:spcAft>
            </a:pPr>
            <a:endParaRPr lang="pl-PL" sz="2000" b="1">
              <a:cs typeface="Arial" charset="0"/>
            </a:endParaRPr>
          </a:p>
        </p:txBody>
      </p:sp>
      <p:sp>
        <p:nvSpPr>
          <p:cNvPr id="12" name="Tytuł 1"/>
          <p:cNvSpPr txBox="1">
            <a:spLocks/>
          </p:cNvSpPr>
          <p:nvPr/>
        </p:nvSpPr>
        <p:spPr>
          <a:xfrm>
            <a:off x="683568" y="1052736"/>
            <a:ext cx="8280920" cy="936104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Cel ubezpieczenia i narzędzia ochrony</a:t>
            </a:r>
            <a:endParaRPr kumimoji="0" lang="pl-PL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3" name="Symbol zastępczy zawartości 3"/>
          <p:cNvGraphicFramePr>
            <a:graphicFrameLocks/>
          </p:cNvGraphicFramePr>
          <p:nvPr/>
        </p:nvGraphicFramePr>
        <p:xfrm>
          <a:off x="1043608" y="1772816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539552" y="1285875"/>
            <a:ext cx="8229600" cy="557212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Choroba</a:t>
            </a:r>
            <a:r>
              <a:rPr kumimoji="0" lang="pl-PL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to każde organiczne lub funkcjonalne uszkodzenie stanu zdrowia (choroba, czyli zdarzenie </a:t>
            </a:r>
            <a:r>
              <a:rPr kumimoji="0" lang="pl-PL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przemijające</a:t>
            </a:r>
            <a:r>
              <a:rPr kumimoji="0" lang="pl-PL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niezdolność </a:t>
            </a:r>
            <a:r>
              <a:rPr kumimoji="0" lang="pl-PL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czasowa</a:t>
            </a:r>
            <a:r>
              <a:rPr kumimoji="0" lang="pl-PL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br>
              <a:rPr kumimoji="0" lang="pl-PL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choroba = przyczyna chronionego           zdarzenia</a:t>
            </a:r>
            <a:r>
              <a:rPr kumimoji="0" lang="pl-PL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l-P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 dirty="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986408" y="1556792"/>
            <a:ext cx="8157592" cy="4176464"/>
          </a:xfrm>
          <a:prstGeom prst="rect">
            <a:avLst/>
          </a:prstGeom>
        </p:spPr>
        <p:txBody>
          <a:bodyPr rtlCol="0">
            <a:normAutofit fontScale="82500" lnSpcReduction="20000"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niezdolność do pracy </a:t>
            </a:r>
            <a:r>
              <a:rPr kumimoji="0" lang="pl-PL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aktualnie </a:t>
            </a:r>
            <a:r>
              <a:rPr kumimoji="0" lang="pl-PL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wykonywanej</a:t>
            </a:r>
            <a:br>
              <a:rPr kumimoji="0" lang="pl-PL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związek danej choroby z </a:t>
            </a:r>
            <a:r>
              <a:rPr kumimoji="0" lang="pl-PL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charakterem wykonywanej pracy </a:t>
            </a:r>
            <a:br>
              <a:rPr kumimoji="0" lang="pl-PL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l-P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Strzałka w dół 9"/>
          <p:cNvSpPr/>
          <p:nvPr/>
        </p:nvSpPr>
        <p:spPr>
          <a:xfrm>
            <a:off x="4283968" y="3356992"/>
            <a:ext cx="1008112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1187624" y="4365104"/>
            <a:ext cx="77048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/>
              <a:t>niezdolności do pracy powinna być osobno orzekana dla każdego zatrudnienia </a:t>
            </a:r>
            <a:br>
              <a:rPr lang="pl-PL" sz="3200" dirty="0" smtClean="0"/>
            </a:br>
            <a:r>
              <a:rPr lang="pl-PL" sz="3200" dirty="0" smtClean="0"/>
              <a:t>(art. 17 ustawy chorobowej)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1403648" y="1412776"/>
            <a:ext cx="7458032" cy="652616"/>
          </a:xfrm>
          <a:prstGeom prst="rect">
            <a:avLst/>
          </a:prstGeom>
        </p:spPr>
        <p:txBody>
          <a:bodyPr>
            <a:normAutofit fontScale="52500" lnSpcReduction="2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RODZAJE ŚWIADCZEŃ Z UBEZPIECZENIA CHOROBOWEGO</a:t>
            </a:r>
            <a:endParaRPr kumimoji="0" lang="pl-P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1259632" y="2060848"/>
            <a:ext cx="73448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ZASIŁEK CHOROBOWY</a:t>
            </a:r>
          </a:p>
          <a:p>
            <a:pPr>
              <a:lnSpc>
                <a:spcPct val="150000"/>
              </a:lnSpc>
            </a:pPr>
            <a: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ŚWIADCZENIE REHABILITACYJNE</a:t>
            </a:r>
          </a:p>
          <a:p>
            <a:pPr>
              <a:lnSpc>
                <a:spcPct val="150000"/>
              </a:lnSpc>
            </a:pPr>
            <a: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ZASIŁEK WYRÓWNAWCZY</a:t>
            </a:r>
          </a:p>
          <a:p>
            <a:pPr>
              <a:lnSpc>
                <a:spcPct val="150000"/>
              </a:lnSpc>
            </a:pPr>
            <a: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ZASIŁEK MACIERZYŃSKI</a:t>
            </a:r>
          </a:p>
          <a:p>
            <a:pPr>
              <a:lnSpc>
                <a:spcPct val="150000"/>
              </a:lnSpc>
            </a:pPr>
            <a: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ZASIŁEK OPIEKUŃCZY</a:t>
            </a:r>
            <a:endParaRPr lang="pl-PL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2789</TotalTime>
  <Words>1024</Words>
  <Application>Microsoft Office PowerPoint</Application>
  <PresentationFormat>Pokaz na ekranie (4:3)</PresentationFormat>
  <Paragraphs>194</Paragraphs>
  <Slides>34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34</vt:i4>
      </vt:variant>
    </vt:vector>
  </HeadingPairs>
  <TitlesOfParts>
    <vt:vector size="35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Rafał Cieśla</dc:creator>
  <cp:lastModifiedBy>Małgorzata Grześków</cp:lastModifiedBy>
  <cp:revision>188</cp:revision>
  <dcterms:created xsi:type="dcterms:W3CDTF">2014-01-18T14:20:26Z</dcterms:created>
  <dcterms:modified xsi:type="dcterms:W3CDTF">2017-02-28T09:08:40Z</dcterms:modified>
</cp:coreProperties>
</file>