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custDataLst>
    <p:tags r:id="rId11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197EA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5328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7803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28128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3136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05952" y="188259"/>
            <a:ext cx="8314765" cy="66581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282" y="1111624"/>
            <a:ext cx="10990730" cy="5513294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86768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8524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7578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694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700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3785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5227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080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2ADD-5CD1-4740-A22E-50C826D0CA0B}" type="datetimeFigureOut">
              <a:rPr lang="pl-PL" smtClean="0"/>
              <a:pPr/>
              <a:t>22-11-2016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989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97330" y="1122363"/>
            <a:ext cx="9170670" cy="2365693"/>
          </a:xfrm>
          <a:solidFill>
            <a:srgbClr val="197EA8"/>
          </a:solidFill>
          <a:ln w="28575">
            <a:solidFill>
              <a:srgbClr val="FFFFFF"/>
            </a:solidFill>
          </a:ln>
          <a:scene3d>
            <a:camera prst="orthographicFront"/>
            <a:lightRig rig="threePt" dir="t"/>
          </a:scene3d>
          <a:sp3d prstMaterial="softEdge">
            <a:bevelT w="165100" prst="coolSlant"/>
          </a:sp3d>
        </p:spPr>
        <p:txBody>
          <a:bodyPr anchor="ctr">
            <a:normAutofit/>
          </a:bodyPr>
          <a:lstStyle/>
          <a:p>
            <a:r>
              <a:rPr lang="pl-PL" sz="5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Umowa o pracę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68500" y="4453256"/>
            <a:ext cx="7028329" cy="2099944"/>
          </a:xfrm>
          <a:solidFill>
            <a:srgbClr val="197EA8"/>
          </a:solidFill>
          <a:ln w="28575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t">
            <a:normAutofit/>
          </a:bodyPr>
          <a:lstStyle/>
          <a:p>
            <a:endParaRPr lang="pl-PL" altLang="pl-PL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pl-PL" altLang="pl-PL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dr</a:t>
            </a:r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Ariel Przybyłowicz</a:t>
            </a:r>
          </a:p>
          <a:p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Zakład Prawa Pracy</a:t>
            </a:r>
          </a:p>
          <a:p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WPAiE UWr</a:t>
            </a:r>
            <a:endParaRPr lang="pl-PL" altLang="pl-PL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67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pPr>
              <a:buNone/>
            </a:pPr>
            <a:r>
              <a:rPr lang="pl-PL" sz="2400" b="1" dirty="0" smtClean="0">
                <a:solidFill>
                  <a:schemeClr val="bg1"/>
                </a:solidFill>
                <a:latin typeface="Century Gothic" pitchFamily="34" charset="0"/>
              </a:rPr>
              <a:t>Podstawy nawiązania stosunku </a:t>
            </a:r>
            <a:r>
              <a:rPr lang="pl-PL" sz="24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umowa</a:t>
            </a:r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mianowanie</a:t>
            </a: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powołanie</a:t>
            </a: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wybór </a:t>
            </a: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spółdzielcza umowa o pracę</a:t>
            </a: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Inne podstawy nawiązania stosunku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Rodzaje umów o pracę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Zamknięty katalog rodzajów umów o pracę – art. 25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Umowa na okres próbny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Umowa na czas określony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Umowa na czas nieokreślony</a:t>
            </a: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Co z umową na tzw. zastępstwo?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Co z umową o telepracę?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Umowa na okres próbny (art. 25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Ograniczenie co do liczby takich umów pomiędzy tymi samymi stronami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Ograniczenie co do maksymalnego czasu trwania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Umowa na czas określony (art. 25(1)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Ograniczenie co do liczby takich umów pomiędzy tymi samymi stronami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Ograniczenie co do maksymalnego czasu trwania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Wyjątki od powyższych ograniczeń (par. 4)</a:t>
            </a: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Umowa na czas nieokreślony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Najbardziej odpowiadająca istocie stosunku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 jako zobowiązaniu ciągłemu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Umowa na czas określony a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na czas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nieokreślony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Jakie są różnice pomiędzy umową na czas określony i na czas nieokreślony?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Forma umowy o pracę (art. 29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Forma pisemna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Pod jakim rygorem?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Jakie są konsekwencje niezachowania wymaganej formy?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Treść umowy o pracę (art. 29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Co powinna zawierać umowa o pracę?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Jakie będą konsekwencje braku któregoś z wymaganych elementów?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Dodatkowe obowiązki informacyjne pracodawcy (art. 29 par. 3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Czy umowa może zawierać dodatkowe postanowienia?</a:t>
            </a: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27816ebfafe847d1ff46c32859da9b2155f6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235</Words>
  <Application>Microsoft Office PowerPoint</Application>
  <PresentationFormat>Niestandardowy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Umowa o pracę</vt:lpstr>
      <vt:lpstr>Slajd 2</vt:lpstr>
      <vt:lpstr>Rodzaje umów o pracę</vt:lpstr>
      <vt:lpstr>Umowa na okres próbny (art. 25 k.p.)</vt:lpstr>
      <vt:lpstr>Umowa na czas określony (art. 25(1) k.p.)</vt:lpstr>
      <vt:lpstr>Umowa na czas nieokreślony</vt:lpstr>
      <vt:lpstr>Umowa na czas określony a na czas nieokreślony</vt:lpstr>
      <vt:lpstr>Forma umowy o pracę (art. 29 k.p.)</vt:lpstr>
      <vt:lpstr>Treść umowy o pracę (art. 29 k.p.)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Greinert Karol</dc:creator>
  <cp:lastModifiedBy>Ariel</cp:lastModifiedBy>
  <cp:revision>18</cp:revision>
  <dcterms:created xsi:type="dcterms:W3CDTF">2014-11-04T04:17:32Z</dcterms:created>
  <dcterms:modified xsi:type="dcterms:W3CDTF">2016-11-22T10:58:31Z</dcterms:modified>
</cp:coreProperties>
</file>