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jpg" ContentType="image/jpe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17" r:id="rId2"/>
    <p:sldId id="349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35" r:id="rId12"/>
    <p:sldId id="358" r:id="rId13"/>
    <p:sldId id="359" r:id="rId14"/>
    <p:sldId id="360" r:id="rId15"/>
    <p:sldId id="361" r:id="rId16"/>
    <p:sldId id="362" r:id="rId17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526"/>
    <p:restoredTop sz="94595"/>
  </p:normalViewPr>
  <p:slideViewPr>
    <p:cSldViewPr>
      <p:cViewPr varScale="1">
        <p:scale>
          <a:sx n="69" d="100"/>
          <a:sy n="69" d="100"/>
        </p:scale>
        <p:origin x="192" y="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4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0A-422C-9797-9902C596AAD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Seria 2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D0A-422C-9797-9902C596AAD7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Seria 3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2.0</c:v>
                </c:pt>
                <c:pt idx="1">
                  <c:v>2.0</c:v>
                </c:pt>
                <c:pt idx="2">
                  <c:v>3.0</c:v>
                </c:pt>
                <c:pt idx="3">
                  <c:v>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D0A-422C-9797-9902C596AA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10937504"/>
        <c:axId val="-2111412064"/>
      </c:barChart>
      <c:catAx>
        <c:axId val="-21109375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11412064"/>
        <c:crosses val="autoZero"/>
        <c:auto val="1"/>
        <c:lblAlgn val="ctr"/>
        <c:lblOffset val="100"/>
        <c:noMultiLvlLbl val="0"/>
      </c:catAx>
      <c:valAx>
        <c:axId val="-211141206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1109375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0A-422C-9797-9902C596AAD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Seria 2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D0A-422C-9797-9902C596AAD7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Seria 3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2.0</c:v>
                </c:pt>
                <c:pt idx="1">
                  <c:v>2.0</c:v>
                </c:pt>
                <c:pt idx="2">
                  <c:v>3.0</c:v>
                </c:pt>
                <c:pt idx="3">
                  <c:v>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D0A-422C-9797-9902C596AA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45106816"/>
        <c:axId val="-2117826032"/>
      </c:barChart>
      <c:catAx>
        <c:axId val="2145106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17826032"/>
        <c:crosses val="autoZero"/>
        <c:auto val="1"/>
        <c:lblAlgn val="ctr"/>
        <c:lblOffset val="100"/>
        <c:noMultiLvlLbl val="0"/>
      </c:catAx>
      <c:valAx>
        <c:axId val="-21178260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451068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22BC79-8C3D-D241-9E56-051DDC23B256}" type="doc">
      <dgm:prSet loTypeId="urn:microsoft.com/office/officeart/2005/8/layout/hierarchy6" loCatId="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pl-PL"/>
        </a:p>
      </dgm:t>
    </dgm:pt>
    <dgm:pt modelId="{74BE883E-1E9D-2B4A-9019-268F32CF5667}">
      <dgm:prSet phldrT="[Tekst]"/>
      <dgm:spPr/>
      <dgm:t>
        <a:bodyPr/>
        <a:lstStyle/>
        <a:p>
          <a:r>
            <a:rPr lang="pl-PL" b="1" dirty="0" smtClean="0"/>
            <a:t>UMOWY</a:t>
          </a:r>
          <a:endParaRPr lang="pl-PL" b="1" dirty="0"/>
        </a:p>
      </dgm:t>
    </dgm:pt>
    <dgm:pt modelId="{97A0B9F0-9144-1C47-ADC5-28719E0B1771}" type="parTrans" cxnId="{6548D7AF-6042-FF4E-B01F-563F3D349756}">
      <dgm:prSet/>
      <dgm:spPr/>
      <dgm:t>
        <a:bodyPr/>
        <a:lstStyle/>
        <a:p>
          <a:endParaRPr lang="pl-PL"/>
        </a:p>
      </dgm:t>
    </dgm:pt>
    <dgm:pt modelId="{9C64D7C0-9F0A-C147-811C-0C970768DBDF}" type="sibTrans" cxnId="{6548D7AF-6042-FF4E-B01F-563F3D349756}">
      <dgm:prSet/>
      <dgm:spPr/>
      <dgm:t>
        <a:bodyPr/>
        <a:lstStyle/>
        <a:p>
          <a:endParaRPr lang="pl-PL"/>
        </a:p>
      </dgm:t>
    </dgm:pt>
    <dgm:pt modelId="{F9DD313B-5140-0748-BE9C-A216F4C68F9D}">
      <dgm:prSet phldrT="[Tekst]"/>
      <dgm:spPr/>
      <dgm:t>
        <a:bodyPr/>
        <a:lstStyle/>
        <a:p>
          <a:r>
            <a:rPr lang="pl-PL" b="1" dirty="0" smtClean="0"/>
            <a:t>NAZWANE</a:t>
          </a:r>
          <a:endParaRPr lang="pl-PL" b="1" dirty="0"/>
        </a:p>
      </dgm:t>
    </dgm:pt>
    <dgm:pt modelId="{77C7EFC7-1261-E545-B727-F6702AEE37E8}" type="parTrans" cxnId="{5207A471-D904-2D4B-87CE-C8F126879F5B}">
      <dgm:prSet/>
      <dgm:spPr/>
      <dgm:t>
        <a:bodyPr/>
        <a:lstStyle/>
        <a:p>
          <a:endParaRPr lang="pl-PL"/>
        </a:p>
      </dgm:t>
    </dgm:pt>
    <dgm:pt modelId="{0B5363E9-54FC-DB46-BC4C-40E17ED61726}" type="sibTrans" cxnId="{5207A471-D904-2D4B-87CE-C8F126879F5B}">
      <dgm:prSet/>
      <dgm:spPr/>
      <dgm:t>
        <a:bodyPr/>
        <a:lstStyle/>
        <a:p>
          <a:endParaRPr lang="pl-PL"/>
        </a:p>
      </dgm:t>
    </dgm:pt>
    <dgm:pt modelId="{5B6D2F55-3C51-9C4A-9950-96BEE5FB553B}">
      <dgm:prSet phldrT="[Tekst]"/>
      <dgm:spPr/>
      <dgm:t>
        <a:bodyPr/>
        <a:lstStyle/>
        <a:p>
          <a:r>
            <a:rPr lang="pl-PL" b="1" dirty="0" smtClean="0"/>
            <a:t>NIENAZWANE</a:t>
          </a:r>
          <a:endParaRPr lang="pl-PL" b="1" dirty="0"/>
        </a:p>
      </dgm:t>
    </dgm:pt>
    <dgm:pt modelId="{0ADBC445-B5E9-B543-80C1-DE43B5C51E71}" type="parTrans" cxnId="{64C92AE4-EAB9-7446-B600-5276EDDB7722}">
      <dgm:prSet/>
      <dgm:spPr/>
      <dgm:t>
        <a:bodyPr/>
        <a:lstStyle/>
        <a:p>
          <a:endParaRPr lang="pl-PL"/>
        </a:p>
      </dgm:t>
    </dgm:pt>
    <dgm:pt modelId="{E8B0CEF0-8809-5E48-B51C-9A61C6F4D719}" type="sibTrans" cxnId="{64C92AE4-EAB9-7446-B600-5276EDDB7722}">
      <dgm:prSet/>
      <dgm:spPr/>
      <dgm:t>
        <a:bodyPr/>
        <a:lstStyle/>
        <a:p>
          <a:endParaRPr lang="pl-PL"/>
        </a:p>
      </dgm:t>
    </dgm:pt>
    <dgm:pt modelId="{549649FD-A69A-1040-9B79-B82DFE65D0C9}" type="pres">
      <dgm:prSet presAssocID="{BD22BC79-8C3D-D241-9E56-051DDC23B25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B29F590-AA6E-7E44-99D4-0C7F7E1DBC85}" type="pres">
      <dgm:prSet presAssocID="{BD22BC79-8C3D-D241-9E56-051DDC23B256}" presName="hierFlow" presStyleCnt="0"/>
      <dgm:spPr/>
      <dgm:t>
        <a:bodyPr/>
        <a:lstStyle/>
        <a:p>
          <a:endParaRPr lang="pl-PL"/>
        </a:p>
      </dgm:t>
    </dgm:pt>
    <dgm:pt modelId="{4730ED63-FAFB-D543-8F50-9DD10B29AFF6}" type="pres">
      <dgm:prSet presAssocID="{BD22BC79-8C3D-D241-9E56-051DDC23B256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E41BFDAF-2FEF-D447-A60B-E0DA781E0EBC}" type="pres">
      <dgm:prSet presAssocID="{74BE883E-1E9D-2B4A-9019-268F32CF5667}" presName="Name14" presStyleCnt="0"/>
      <dgm:spPr/>
      <dgm:t>
        <a:bodyPr/>
        <a:lstStyle/>
        <a:p>
          <a:endParaRPr lang="pl-PL"/>
        </a:p>
      </dgm:t>
    </dgm:pt>
    <dgm:pt modelId="{E59ED20A-4B14-CF45-8007-7D08315C9B80}" type="pres">
      <dgm:prSet presAssocID="{74BE883E-1E9D-2B4A-9019-268F32CF5667}" presName="level1Shape" presStyleLbl="node0" presStyleIdx="0" presStyleCnt="1" custScaleX="17375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D226B85-F54D-B749-A14F-76113DE7EF04}" type="pres">
      <dgm:prSet presAssocID="{74BE883E-1E9D-2B4A-9019-268F32CF5667}" presName="hierChild2" presStyleCnt="0"/>
      <dgm:spPr/>
      <dgm:t>
        <a:bodyPr/>
        <a:lstStyle/>
        <a:p>
          <a:endParaRPr lang="pl-PL"/>
        </a:p>
      </dgm:t>
    </dgm:pt>
    <dgm:pt modelId="{6D39DE45-4E8E-AD4B-AD05-D9D09F22E56A}" type="pres">
      <dgm:prSet presAssocID="{77C7EFC7-1261-E545-B727-F6702AEE37E8}" presName="Name19" presStyleLbl="parChTrans1D2" presStyleIdx="0" presStyleCnt="2"/>
      <dgm:spPr/>
      <dgm:t>
        <a:bodyPr/>
        <a:lstStyle/>
        <a:p>
          <a:endParaRPr lang="pl-PL"/>
        </a:p>
      </dgm:t>
    </dgm:pt>
    <dgm:pt modelId="{82FB822E-D25B-3B4B-B831-4D1615BA978D}" type="pres">
      <dgm:prSet presAssocID="{F9DD313B-5140-0748-BE9C-A216F4C68F9D}" presName="Name21" presStyleCnt="0"/>
      <dgm:spPr/>
      <dgm:t>
        <a:bodyPr/>
        <a:lstStyle/>
        <a:p>
          <a:endParaRPr lang="pl-PL"/>
        </a:p>
      </dgm:t>
    </dgm:pt>
    <dgm:pt modelId="{7A5607B0-1995-9A4D-AF50-AE4886EE0887}" type="pres">
      <dgm:prSet presAssocID="{F9DD313B-5140-0748-BE9C-A216F4C68F9D}" presName="level2Shape" presStyleLbl="node2" presStyleIdx="0" presStyleCnt="2" custScaleX="95567" custScaleY="100852"/>
      <dgm:spPr/>
      <dgm:t>
        <a:bodyPr/>
        <a:lstStyle/>
        <a:p>
          <a:endParaRPr lang="pl-PL"/>
        </a:p>
      </dgm:t>
    </dgm:pt>
    <dgm:pt modelId="{989F4A2C-35DC-0E4D-8AC9-01D1C33B7B8C}" type="pres">
      <dgm:prSet presAssocID="{F9DD313B-5140-0748-BE9C-A216F4C68F9D}" presName="hierChild3" presStyleCnt="0"/>
      <dgm:spPr/>
      <dgm:t>
        <a:bodyPr/>
        <a:lstStyle/>
        <a:p>
          <a:endParaRPr lang="pl-PL"/>
        </a:p>
      </dgm:t>
    </dgm:pt>
    <dgm:pt modelId="{44E833CF-4D44-E94E-A2AA-3900DC7C00C1}" type="pres">
      <dgm:prSet presAssocID="{0ADBC445-B5E9-B543-80C1-DE43B5C51E71}" presName="Name19" presStyleLbl="parChTrans1D2" presStyleIdx="1" presStyleCnt="2"/>
      <dgm:spPr/>
      <dgm:t>
        <a:bodyPr/>
        <a:lstStyle/>
        <a:p>
          <a:endParaRPr lang="pl-PL"/>
        </a:p>
      </dgm:t>
    </dgm:pt>
    <dgm:pt modelId="{F37E6BD1-FCB0-8040-A7D8-240611D6EEEC}" type="pres">
      <dgm:prSet presAssocID="{5B6D2F55-3C51-9C4A-9950-96BEE5FB553B}" presName="Name21" presStyleCnt="0"/>
      <dgm:spPr/>
      <dgm:t>
        <a:bodyPr/>
        <a:lstStyle/>
        <a:p>
          <a:endParaRPr lang="pl-PL"/>
        </a:p>
      </dgm:t>
    </dgm:pt>
    <dgm:pt modelId="{97DAEF7C-2992-BE4D-AC9B-CD6209D62AFA}" type="pres">
      <dgm:prSet presAssocID="{5B6D2F55-3C51-9C4A-9950-96BEE5FB553B}" presName="level2Shape" presStyleLbl="node2" presStyleIdx="1" presStyleCnt="2" custScaleX="173978" custScaleY="201044"/>
      <dgm:spPr/>
      <dgm:t>
        <a:bodyPr/>
        <a:lstStyle/>
        <a:p>
          <a:endParaRPr lang="pl-PL"/>
        </a:p>
      </dgm:t>
    </dgm:pt>
    <dgm:pt modelId="{CA3452B3-AE60-FC45-8A32-67FD39D78DA1}" type="pres">
      <dgm:prSet presAssocID="{5B6D2F55-3C51-9C4A-9950-96BEE5FB553B}" presName="hierChild3" presStyleCnt="0"/>
      <dgm:spPr/>
      <dgm:t>
        <a:bodyPr/>
        <a:lstStyle/>
        <a:p>
          <a:endParaRPr lang="pl-PL"/>
        </a:p>
      </dgm:t>
    </dgm:pt>
    <dgm:pt modelId="{F90116AB-27EF-FF4E-997F-3507EBBB0711}" type="pres">
      <dgm:prSet presAssocID="{BD22BC79-8C3D-D241-9E56-051DDC23B256}" presName="bgShapesFlow" presStyleCnt="0"/>
      <dgm:spPr/>
      <dgm:t>
        <a:bodyPr/>
        <a:lstStyle/>
        <a:p>
          <a:endParaRPr lang="pl-PL"/>
        </a:p>
      </dgm:t>
    </dgm:pt>
  </dgm:ptLst>
  <dgm:cxnLst>
    <dgm:cxn modelId="{6689BD21-8EB3-4243-90FB-ED83B0479338}" type="presOf" srcId="{F9DD313B-5140-0748-BE9C-A216F4C68F9D}" destId="{7A5607B0-1995-9A4D-AF50-AE4886EE0887}" srcOrd="0" destOrd="0" presId="urn:microsoft.com/office/officeart/2005/8/layout/hierarchy6"/>
    <dgm:cxn modelId="{3D3F389E-7E89-AD43-BB44-1B1CCE138701}" type="presOf" srcId="{74BE883E-1E9D-2B4A-9019-268F32CF5667}" destId="{E59ED20A-4B14-CF45-8007-7D08315C9B80}" srcOrd="0" destOrd="0" presId="urn:microsoft.com/office/officeart/2005/8/layout/hierarchy6"/>
    <dgm:cxn modelId="{5207A471-D904-2D4B-87CE-C8F126879F5B}" srcId="{74BE883E-1E9D-2B4A-9019-268F32CF5667}" destId="{F9DD313B-5140-0748-BE9C-A216F4C68F9D}" srcOrd="0" destOrd="0" parTransId="{77C7EFC7-1261-E545-B727-F6702AEE37E8}" sibTransId="{0B5363E9-54FC-DB46-BC4C-40E17ED61726}"/>
    <dgm:cxn modelId="{5DD94AC4-2133-5343-B26C-59C2A7EE699E}" type="presOf" srcId="{BD22BC79-8C3D-D241-9E56-051DDC23B256}" destId="{549649FD-A69A-1040-9B79-B82DFE65D0C9}" srcOrd="0" destOrd="0" presId="urn:microsoft.com/office/officeart/2005/8/layout/hierarchy6"/>
    <dgm:cxn modelId="{AECBA5E9-DB38-AA4E-809D-8CFA0C526BDF}" type="presOf" srcId="{5B6D2F55-3C51-9C4A-9950-96BEE5FB553B}" destId="{97DAEF7C-2992-BE4D-AC9B-CD6209D62AFA}" srcOrd="0" destOrd="0" presId="urn:microsoft.com/office/officeart/2005/8/layout/hierarchy6"/>
    <dgm:cxn modelId="{6548D7AF-6042-FF4E-B01F-563F3D349756}" srcId="{BD22BC79-8C3D-D241-9E56-051DDC23B256}" destId="{74BE883E-1E9D-2B4A-9019-268F32CF5667}" srcOrd="0" destOrd="0" parTransId="{97A0B9F0-9144-1C47-ADC5-28719E0B1771}" sibTransId="{9C64D7C0-9F0A-C147-811C-0C970768DBDF}"/>
    <dgm:cxn modelId="{6DDCCD5E-7370-9E4A-B3C5-62D514547925}" type="presOf" srcId="{0ADBC445-B5E9-B543-80C1-DE43B5C51E71}" destId="{44E833CF-4D44-E94E-A2AA-3900DC7C00C1}" srcOrd="0" destOrd="0" presId="urn:microsoft.com/office/officeart/2005/8/layout/hierarchy6"/>
    <dgm:cxn modelId="{64C92AE4-EAB9-7446-B600-5276EDDB7722}" srcId="{74BE883E-1E9D-2B4A-9019-268F32CF5667}" destId="{5B6D2F55-3C51-9C4A-9950-96BEE5FB553B}" srcOrd="1" destOrd="0" parTransId="{0ADBC445-B5E9-B543-80C1-DE43B5C51E71}" sibTransId="{E8B0CEF0-8809-5E48-B51C-9A61C6F4D719}"/>
    <dgm:cxn modelId="{A0C9B134-791D-6843-8889-44DC82933377}" type="presOf" srcId="{77C7EFC7-1261-E545-B727-F6702AEE37E8}" destId="{6D39DE45-4E8E-AD4B-AD05-D9D09F22E56A}" srcOrd="0" destOrd="0" presId="urn:microsoft.com/office/officeart/2005/8/layout/hierarchy6"/>
    <dgm:cxn modelId="{DE54122A-F0FF-5441-B08B-119FE4E4F01D}" type="presParOf" srcId="{549649FD-A69A-1040-9B79-B82DFE65D0C9}" destId="{9B29F590-AA6E-7E44-99D4-0C7F7E1DBC85}" srcOrd="0" destOrd="0" presId="urn:microsoft.com/office/officeart/2005/8/layout/hierarchy6"/>
    <dgm:cxn modelId="{19C202E2-4BDC-F744-9966-497AFC5BAB96}" type="presParOf" srcId="{9B29F590-AA6E-7E44-99D4-0C7F7E1DBC85}" destId="{4730ED63-FAFB-D543-8F50-9DD10B29AFF6}" srcOrd="0" destOrd="0" presId="urn:microsoft.com/office/officeart/2005/8/layout/hierarchy6"/>
    <dgm:cxn modelId="{148F8E72-DF8A-7840-8BCE-CAA67BC4164F}" type="presParOf" srcId="{4730ED63-FAFB-D543-8F50-9DD10B29AFF6}" destId="{E41BFDAF-2FEF-D447-A60B-E0DA781E0EBC}" srcOrd="0" destOrd="0" presId="urn:microsoft.com/office/officeart/2005/8/layout/hierarchy6"/>
    <dgm:cxn modelId="{A68EA3BF-6CE6-1947-BF47-BACD489324A8}" type="presParOf" srcId="{E41BFDAF-2FEF-D447-A60B-E0DA781E0EBC}" destId="{E59ED20A-4B14-CF45-8007-7D08315C9B80}" srcOrd="0" destOrd="0" presId="urn:microsoft.com/office/officeart/2005/8/layout/hierarchy6"/>
    <dgm:cxn modelId="{AF41B031-64FB-3D43-A012-F49D6F675C60}" type="presParOf" srcId="{E41BFDAF-2FEF-D447-A60B-E0DA781E0EBC}" destId="{DD226B85-F54D-B749-A14F-76113DE7EF04}" srcOrd="1" destOrd="0" presId="urn:microsoft.com/office/officeart/2005/8/layout/hierarchy6"/>
    <dgm:cxn modelId="{DE639F52-8032-C74A-B9C1-034AB7A3593D}" type="presParOf" srcId="{DD226B85-F54D-B749-A14F-76113DE7EF04}" destId="{6D39DE45-4E8E-AD4B-AD05-D9D09F22E56A}" srcOrd="0" destOrd="0" presId="urn:microsoft.com/office/officeart/2005/8/layout/hierarchy6"/>
    <dgm:cxn modelId="{440C24D9-7E52-7349-982C-3E6CDD372FED}" type="presParOf" srcId="{DD226B85-F54D-B749-A14F-76113DE7EF04}" destId="{82FB822E-D25B-3B4B-B831-4D1615BA978D}" srcOrd="1" destOrd="0" presId="urn:microsoft.com/office/officeart/2005/8/layout/hierarchy6"/>
    <dgm:cxn modelId="{F9F6FA83-B52B-9943-97AF-1A84F089DA1A}" type="presParOf" srcId="{82FB822E-D25B-3B4B-B831-4D1615BA978D}" destId="{7A5607B0-1995-9A4D-AF50-AE4886EE0887}" srcOrd="0" destOrd="0" presId="urn:microsoft.com/office/officeart/2005/8/layout/hierarchy6"/>
    <dgm:cxn modelId="{FACDDE79-BD9C-424D-A30A-7966BCAB7E0C}" type="presParOf" srcId="{82FB822E-D25B-3B4B-B831-4D1615BA978D}" destId="{989F4A2C-35DC-0E4D-8AC9-01D1C33B7B8C}" srcOrd="1" destOrd="0" presId="urn:microsoft.com/office/officeart/2005/8/layout/hierarchy6"/>
    <dgm:cxn modelId="{D89770C0-868B-CD49-B25E-D94A0254AD6C}" type="presParOf" srcId="{DD226B85-F54D-B749-A14F-76113DE7EF04}" destId="{44E833CF-4D44-E94E-A2AA-3900DC7C00C1}" srcOrd="2" destOrd="0" presId="urn:microsoft.com/office/officeart/2005/8/layout/hierarchy6"/>
    <dgm:cxn modelId="{B9F64235-AF1C-5E46-94CD-FC2072385A4D}" type="presParOf" srcId="{DD226B85-F54D-B749-A14F-76113DE7EF04}" destId="{F37E6BD1-FCB0-8040-A7D8-240611D6EEEC}" srcOrd="3" destOrd="0" presId="urn:microsoft.com/office/officeart/2005/8/layout/hierarchy6"/>
    <dgm:cxn modelId="{778EEE72-B303-E84E-A71D-4C4E5F05BDF0}" type="presParOf" srcId="{F37E6BD1-FCB0-8040-A7D8-240611D6EEEC}" destId="{97DAEF7C-2992-BE4D-AC9B-CD6209D62AFA}" srcOrd="0" destOrd="0" presId="urn:microsoft.com/office/officeart/2005/8/layout/hierarchy6"/>
    <dgm:cxn modelId="{AA797652-BDB5-E84D-8811-3C0516DD6C8D}" type="presParOf" srcId="{F37E6BD1-FCB0-8040-A7D8-240611D6EEEC}" destId="{CA3452B3-AE60-FC45-8A32-67FD39D78DA1}" srcOrd="1" destOrd="0" presId="urn:microsoft.com/office/officeart/2005/8/layout/hierarchy6"/>
    <dgm:cxn modelId="{EC03D4D5-0DD9-D945-9F9B-CCB5DF27EB90}" type="presParOf" srcId="{549649FD-A69A-1040-9B79-B82DFE65D0C9}" destId="{F90116AB-27EF-FF4E-997F-3507EBBB071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299928-27AA-4047-8BA1-25363282479A}" type="doc">
      <dgm:prSet loTypeId="urn:microsoft.com/office/officeart/2005/8/layout/cycle2" loCatId="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5F1E9CDE-AAFA-8E44-8AA3-372871C6C062}">
      <dgm:prSet phldrT="[Tekst]"/>
      <dgm:spPr/>
      <dgm:t>
        <a:bodyPr/>
        <a:lstStyle/>
        <a:p>
          <a:r>
            <a:rPr lang="pl-PL" dirty="0" smtClean="0"/>
            <a:t>sprzedaży</a:t>
          </a:r>
          <a:endParaRPr lang="pl-PL" dirty="0"/>
        </a:p>
      </dgm:t>
    </dgm:pt>
    <dgm:pt modelId="{0279544C-6BDA-CA4B-960F-0A2CB0E35D7F}" type="parTrans" cxnId="{D2FEF2E1-49BB-594C-8860-6FCA56A2D2A3}">
      <dgm:prSet/>
      <dgm:spPr/>
      <dgm:t>
        <a:bodyPr/>
        <a:lstStyle/>
        <a:p>
          <a:endParaRPr lang="pl-PL"/>
        </a:p>
      </dgm:t>
    </dgm:pt>
    <dgm:pt modelId="{C6B807B1-678C-B344-9A03-F6BDEC7AB36B}" type="sibTrans" cxnId="{D2FEF2E1-49BB-594C-8860-6FCA56A2D2A3}">
      <dgm:prSet/>
      <dgm:spPr/>
      <dgm:t>
        <a:bodyPr/>
        <a:lstStyle/>
        <a:p>
          <a:endParaRPr lang="pl-PL"/>
        </a:p>
      </dgm:t>
    </dgm:pt>
    <dgm:pt modelId="{957D0459-DBBF-9F48-847F-3EBA9FA90D09}">
      <dgm:prSet phldrT="[Tekst]"/>
      <dgm:spPr/>
      <dgm:t>
        <a:bodyPr/>
        <a:lstStyle/>
        <a:p>
          <a:r>
            <a:rPr lang="pl-PL" dirty="0" smtClean="0"/>
            <a:t>o dzieło</a:t>
          </a:r>
          <a:endParaRPr lang="pl-PL" dirty="0"/>
        </a:p>
      </dgm:t>
    </dgm:pt>
    <dgm:pt modelId="{784BBA2A-4D17-AD40-B455-72BCEF37D1FD}" type="parTrans" cxnId="{156623AA-0A22-C344-BADE-D9BE41EC043C}">
      <dgm:prSet/>
      <dgm:spPr/>
      <dgm:t>
        <a:bodyPr/>
        <a:lstStyle/>
        <a:p>
          <a:endParaRPr lang="pl-PL"/>
        </a:p>
      </dgm:t>
    </dgm:pt>
    <dgm:pt modelId="{9C2A3DCE-1304-704D-A65B-CD9DF7178E09}" type="sibTrans" cxnId="{156623AA-0A22-C344-BADE-D9BE41EC043C}">
      <dgm:prSet/>
      <dgm:spPr/>
      <dgm:t>
        <a:bodyPr/>
        <a:lstStyle/>
        <a:p>
          <a:endParaRPr lang="pl-PL"/>
        </a:p>
      </dgm:t>
    </dgm:pt>
    <dgm:pt modelId="{76F6AF4B-9B82-064B-BB53-66AA9338351F}">
      <dgm:prSet phldrT="[Tekst]"/>
      <dgm:spPr/>
      <dgm:t>
        <a:bodyPr/>
        <a:lstStyle/>
        <a:p>
          <a:r>
            <a:rPr lang="pl-PL" dirty="0" smtClean="0"/>
            <a:t>najmu</a:t>
          </a:r>
          <a:endParaRPr lang="pl-PL" dirty="0"/>
        </a:p>
      </dgm:t>
    </dgm:pt>
    <dgm:pt modelId="{5DA6D9BC-0D39-9143-9589-045A561D6329}" type="parTrans" cxnId="{2E650B7A-5568-6A4F-9D92-90865AF0F516}">
      <dgm:prSet/>
      <dgm:spPr/>
      <dgm:t>
        <a:bodyPr/>
        <a:lstStyle/>
        <a:p>
          <a:endParaRPr lang="pl-PL"/>
        </a:p>
      </dgm:t>
    </dgm:pt>
    <dgm:pt modelId="{3FC0315D-19EE-984D-A222-E9DD40DA62FB}" type="sibTrans" cxnId="{2E650B7A-5568-6A4F-9D92-90865AF0F516}">
      <dgm:prSet/>
      <dgm:spPr/>
      <dgm:t>
        <a:bodyPr/>
        <a:lstStyle/>
        <a:p>
          <a:endParaRPr lang="pl-PL"/>
        </a:p>
      </dgm:t>
    </dgm:pt>
    <dgm:pt modelId="{2CD2DDC4-468E-5C4A-A49B-F57942C5930F}">
      <dgm:prSet phldrT="[Tekst]"/>
      <dgm:spPr/>
      <dgm:t>
        <a:bodyPr/>
        <a:lstStyle/>
        <a:p>
          <a:r>
            <a:rPr lang="pl-PL" dirty="0" smtClean="0"/>
            <a:t>leasingu</a:t>
          </a:r>
          <a:endParaRPr lang="pl-PL" dirty="0"/>
        </a:p>
      </dgm:t>
    </dgm:pt>
    <dgm:pt modelId="{7320F917-DBC9-C84B-8133-FC2E1A4153A3}" type="parTrans" cxnId="{763DA703-8FBA-2346-A6A4-7C4D3FC6F3A8}">
      <dgm:prSet/>
      <dgm:spPr/>
      <dgm:t>
        <a:bodyPr/>
        <a:lstStyle/>
        <a:p>
          <a:endParaRPr lang="pl-PL"/>
        </a:p>
      </dgm:t>
    </dgm:pt>
    <dgm:pt modelId="{F9BA2F40-526C-2D43-8993-A6B5AAD0E4AD}" type="sibTrans" cxnId="{763DA703-8FBA-2346-A6A4-7C4D3FC6F3A8}">
      <dgm:prSet/>
      <dgm:spPr/>
      <dgm:t>
        <a:bodyPr/>
        <a:lstStyle/>
        <a:p>
          <a:endParaRPr lang="pl-PL"/>
        </a:p>
      </dgm:t>
    </dgm:pt>
    <dgm:pt modelId="{86848C04-1138-2743-A40B-DDBD3A2104D1}">
      <dgm:prSet phldrT="[Tekst]"/>
      <dgm:spPr/>
      <dgm:t>
        <a:bodyPr/>
        <a:lstStyle/>
        <a:p>
          <a:r>
            <a:rPr lang="pl-PL" dirty="0" smtClean="0"/>
            <a:t>rachunku</a:t>
          </a:r>
          <a:r>
            <a:rPr lang="pl-PL" baseline="0" dirty="0" smtClean="0"/>
            <a:t> bankowego</a:t>
          </a:r>
          <a:endParaRPr lang="pl-PL" dirty="0"/>
        </a:p>
      </dgm:t>
    </dgm:pt>
    <dgm:pt modelId="{22024B7A-E97A-F848-9A37-1F885E57CA06}" type="parTrans" cxnId="{5FDA44D6-7261-2942-B81B-0C36CD6100B2}">
      <dgm:prSet/>
      <dgm:spPr/>
      <dgm:t>
        <a:bodyPr/>
        <a:lstStyle/>
        <a:p>
          <a:endParaRPr lang="pl-PL"/>
        </a:p>
      </dgm:t>
    </dgm:pt>
    <dgm:pt modelId="{B55D2773-3432-424A-9475-743179DFC1BC}" type="sibTrans" cxnId="{5FDA44D6-7261-2942-B81B-0C36CD6100B2}">
      <dgm:prSet/>
      <dgm:spPr/>
      <dgm:t>
        <a:bodyPr/>
        <a:lstStyle/>
        <a:p>
          <a:endParaRPr lang="pl-PL"/>
        </a:p>
      </dgm:t>
    </dgm:pt>
    <dgm:pt modelId="{DC810C69-2BA5-D745-A4A9-D7724D728405}" type="pres">
      <dgm:prSet presAssocID="{4B299928-27AA-4047-8BA1-25363282479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5F95AA3-F57F-3341-8232-82E7524F6EB3}" type="pres">
      <dgm:prSet presAssocID="{5F1E9CDE-AAFA-8E44-8AA3-372871C6C06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2F81D4C-4FA2-9C4B-AF75-BC07D112DAB5}" type="pres">
      <dgm:prSet presAssocID="{C6B807B1-678C-B344-9A03-F6BDEC7AB36B}" presName="sibTrans" presStyleLbl="sibTrans2D1" presStyleIdx="0" presStyleCnt="5"/>
      <dgm:spPr/>
      <dgm:t>
        <a:bodyPr/>
        <a:lstStyle/>
        <a:p>
          <a:endParaRPr lang="pl-PL"/>
        </a:p>
      </dgm:t>
    </dgm:pt>
    <dgm:pt modelId="{5F106970-06F3-5046-8333-ACC19ED27C75}" type="pres">
      <dgm:prSet presAssocID="{C6B807B1-678C-B344-9A03-F6BDEC7AB36B}" presName="connectorText" presStyleLbl="sibTrans2D1" presStyleIdx="0" presStyleCnt="5"/>
      <dgm:spPr/>
      <dgm:t>
        <a:bodyPr/>
        <a:lstStyle/>
        <a:p>
          <a:endParaRPr lang="pl-PL"/>
        </a:p>
      </dgm:t>
    </dgm:pt>
    <dgm:pt modelId="{B1161C9C-638A-BB41-88A7-8487082336F6}" type="pres">
      <dgm:prSet presAssocID="{957D0459-DBBF-9F48-847F-3EBA9FA90D0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1D4FE0C-D9A5-9940-B12B-E70A16575EF7}" type="pres">
      <dgm:prSet presAssocID="{9C2A3DCE-1304-704D-A65B-CD9DF7178E09}" presName="sibTrans" presStyleLbl="sibTrans2D1" presStyleIdx="1" presStyleCnt="5"/>
      <dgm:spPr/>
      <dgm:t>
        <a:bodyPr/>
        <a:lstStyle/>
        <a:p>
          <a:endParaRPr lang="pl-PL"/>
        </a:p>
      </dgm:t>
    </dgm:pt>
    <dgm:pt modelId="{70B4BEA7-AD23-A647-9B8A-1AE358BC5C08}" type="pres">
      <dgm:prSet presAssocID="{9C2A3DCE-1304-704D-A65B-CD9DF7178E09}" presName="connectorText" presStyleLbl="sibTrans2D1" presStyleIdx="1" presStyleCnt="5"/>
      <dgm:spPr/>
      <dgm:t>
        <a:bodyPr/>
        <a:lstStyle/>
        <a:p>
          <a:endParaRPr lang="pl-PL"/>
        </a:p>
      </dgm:t>
    </dgm:pt>
    <dgm:pt modelId="{A78D3A65-C2E9-8640-9D90-C0624682AA34}" type="pres">
      <dgm:prSet presAssocID="{76F6AF4B-9B82-064B-BB53-66AA9338351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A4CD8D0-AFDE-204C-ADAF-F1058E1D0C67}" type="pres">
      <dgm:prSet presAssocID="{3FC0315D-19EE-984D-A222-E9DD40DA62FB}" presName="sibTrans" presStyleLbl="sibTrans2D1" presStyleIdx="2" presStyleCnt="5"/>
      <dgm:spPr/>
      <dgm:t>
        <a:bodyPr/>
        <a:lstStyle/>
        <a:p>
          <a:endParaRPr lang="pl-PL"/>
        </a:p>
      </dgm:t>
    </dgm:pt>
    <dgm:pt modelId="{CB8E9ABC-AB0A-D24F-A048-7D94963F549D}" type="pres">
      <dgm:prSet presAssocID="{3FC0315D-19EE-984D-A222-E9DD40DA62FB}" presName="connectorText" presStyleLbl="sibTrans2D1" presStyleIdx="2" presStyleCnt="5"/>
      <dgm:spPr/>
      <dgm:t>
        <a:bodyPr/>
        <a:lstStyle/>
        <a:p>
          <a:endParaRPr lang="pl-PL"/>
        </a:p>
      </dgm:t>
    </dgm:pt>
    <dgm:pt modelId="{FE4C47D9-39AD-B94C-84CA-39A9ACF352AE}" type="pres">
      <dgm:prSet presAssocID="{2CD2DDC4-468E-5C4A-A49B-F57942C5930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BF5FDE3-1784-CF4C-8155-9E2C8E91E954}" type="pres">
      <dgm:prSet presAssocID="{F9BA2F40-526C-2D43-8993-A6B5AAD0E4AD}" presName="sibTrans" presStyleLbl="sibTrans2D1" presStyleIdx="3" presStyleCnt="5"/>
      <dgm:spPr/>
      <dgm:t>
        <a:bodyPr/>
        <a:lstStyle/>
        <a:p>
          <a:endParaRPr lang="pl-PL"/>
        </a:p>
      </dgm:t>
    </dgm:pt>
    <dgm:pt modelId="{F793D0F0-D5A8-C546-9DC2-809F9A1D2415}" type="pres">
      <dgm:prSet presAssocID="{F9BA2F40-526C-2D43-8993-A6B5AAD0E4AD}" presName="connectorText" presStyleLbl="sibTrans2D1" presStyleIdx="3" presStyleCnt="5"/>
      <dgm:spPr/>
      <dgm:t>
        <a:bodyPr/>
        <a:lstStyle/>
        <a:p>
          <a:endParaRPr lang="pl-PL"/>
        </a:p>
      </dgm:t>
    </dgm:pt>
    <dgm:pt modelId="{6527E117-72B6-7041-8D9D-6B133D006E6F}" type="pres">
      <dgm:prSet presAssocID="{86848C04-1138-2743-A40B-DDBD3A2104D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7807AB0-DF07-E444-BB0A-1C1831A5888C}" type="pres">
      <dgm:prSet presAssocID="{B55D2773-3432-424A-9475-743179DFC1BC}" presName="sibTrans" presStyleLbl="sibTrans2D1" presStyleIdx="4" presStyleCnt="5"/>
      <dgm:spPr/>
      <dgm:t>
        <a:bodyPr/>
        <a:lstStyle/>
        <a:p>
          <a:endParaRPr lang="pl-PL"/>
        </a:p>
      </dgm:t>
    </dgm:pt>
    <dgm:pt modelId="{7E8D3E2A-DDD4-434E-BF9F-46D297961A66}" type="pres">
      <dgm:prSet presAssocID="{B55D2773-3432-424A-9475-743179DFC1BC}" presName="connectorText" presStyleLbl="sibTrans2D1" presStyleIdx="4" presStyleCnt="5"/>
      <dgm:spPr/>
      <dgm:t>
        <a:bodyPr/>
        <a:lstStyle/>
        <a:p>
          <a:endParaRPr lang="pl-PL"/>
        </a:p>
      </dgm:t>
    </dgm:pt>
  </dgm:ptLst>
  <dgm:cxnLst>
    <dgm:cxn modelId="{763DA703-8FBA-2346-A6A4-7C4D3FC6F3A8}" srcId="{4B299928-27AA-4047-8BA1-25363282479A}" destId="{2CD2DDC4-468E-5C4A-A49B-F57942C5930F}" srcOrd="3" destOrd="0" parTransId="{7320F917-DBC9-C84B-8133-FC2E1A4153A3}" sibTransId="{F9BA2F40-526C-2D43-8993-A6B5AAD0E4AD}"/>
    <dgm:cxn modelId="{36D5EA32-9828-DF47-8F63-8A9FD87D21A7}" type="presOf" srcId="{C6B807B1-678C-B344-9A03-F6BDEC7AB36B}" destId="{F2F81D4C-4FA2-9C4B-AF75-BC07D112DAB5}" srcOrd="0" destOrd="0" presId="urn:microsoft.com/office/officeart/2005/8/layout/cycle2"/>
    <dgm:cxn modelId="{D4C89C5C-BF4B-804C-B568-F596D8427621}" type="presOf" srcId="{F9BA2F40-526C-2D43-8993-A6B5AAD0E4AD}" destId="{F793D0F0-D5A8-C546-9DC2-809F9A1D2415}" srcOrd="1" destOrd="0" presId="urn:microsoft.com/office/officeart/2005/8/layout/cycle2"/>
    <dgm:cxn modelId="{2E650B7A-5568-6A4F-9D92-90865AF0F516}" srcId="{4B299928-27AA-4047-8BA1-25363282479A}" destId="{76F6AF4B-9B82-064B-BB53-66AA9338351F}" srcOrd="2" destOrd="0" parTransId="{5DA6D9BC-0D39-9143-9589-045A561D6329}" sibTransId="{3FC0315D-19EE-984D-A222-E9DD40DA62FB}"/>
    <dgm:cxn modelId="{8D686E4F-E681-1C4F-A3CC-8165D2DB49CE}" type="presOf" srcId="{9C2A3DCE-1304-704D-A65B-CD9DF7178E09}" destId="{A1D4FE0C-D9A5-9940-B12B-E70A16575EF7}" srcOrd="0" destOrd="0" presId="urn:microsoft.com/office/officeart/2005/8/layout/cycle2"/>
    <dgm:cxn modelId="{0BDA1702-FEA6-7C4E-BCBE-E446EF4BFD27}" type="presOf" srcId="{5F1E9CDE-AAFA-8E44-8AA3-372871C6C062}" destId="{55F95AA3-F57F-3341-8232-82E7524F6EB3}" srcOrd="0" destOrd="0" presId="urn:microsoft.com/office/officeart/2005/8/layout/cycle2"/>
    <dgm:cxn modelId="{9AF8C503-7D71-9B46-BA40-13FC1B22F58E}" type="presOf" srcId="{C6B807B1-678C-B344-9A03-F6BDEC7AB36B}" destId="{5F106970-06F3-5046-8333-ACC19ED27C75}" srcOrd="1" destOrd="0" presId="urn:microsoft.com/office/officeart/2005/8/layout/cycle2"/>
    <dgm:cxn modelId="{A4B8AE7C-2085-6049-8AB9-57D5A4C88497}" type="presOf" srcId="{76F6AF4B-9B82-064B-BB53-66AA9338351F}" destId="{A78D3A65-C2E9-8640-9D90-C0624682AA34}" srcOrd="0" destOrd="0" presId="urn:microsoft.com/office/officeart/2005/8/layout/cycle2"/>
    <dgm:cxn modelId="{30687050-C287-5443-9387-1DF736E77D52}" type="presOf" srcId="{3FC0315D-19EE-984D-A222-E9DD40DA62FB}" destId="{DA4CD8D0-AFDE-204C-ADAF-F1058E1D0C67}" srcOrd="0" destOrd="0" presId="urn:microsoft.com/office/officeart/2005/8/layout/cycle2"/>
    <dgm:cxn modelId="{5FDA44D6-7261-2942-B81B-0C36CD6100B2}" srcId="{4B299928-27AA-4047-8BA1-25363282479A}" destId="{86848C04-1138-2743-A40B-DDBD3A2104D1}" srcOrd="4" destOrd="0" parTransId="{22024B7A-E97A-F848-9A37-1F885E57CA06}" sibTransId="{B55D2773-3432-424A-9475-743179DFC1BC}"/>
    <dgm:cxn modelId="{1398506E-19D5-1845-AF35-B8D609A28ADA}" type="presOf" srcId="{F9BA2F40-526C-2D43-8993-A6B5AAD0E4AD}" destId="{EBF5FDE3-1784-CF4C-8155-9E2C8E91E954}" srcOrd="0" destOrd="0" presId="urn:microsoft.com/office/officeart/2005/8/layout/cycle2"/>
    <dgm:cxn modelId="{D2FEF2E1-49BB-594C-8860-6FCA56A2D2A3}" srcId="{4B299928-27AA-4047-8BA1-25363282479A}" destId="{5F1E9CDE-AAFA-8E44-8AA3-372871C6C062}" srcOrd="0" destOrd="0" parTransId="{0279544C-6BDA-CA4B-960F-0A2CB0E35D7F}" sibTransId="{C6B807B1-678C-B344-9A03-F6BDEC7AB36B}"/>
    <dgm:cxn modelId="{DF66250B-9DFF-F148-ABDE-B5C52669B3A2}" type="presOf" srcId="{2CD2DDC4-468E-5C4A-A49B-F57942C5930F}" destId="{FE4C47D9-39AD-B94C-84CA-39A9ACF352AE}" srcOrd="0" destOrd="0" presId="urn:microsoft.com/office/officeart/2005/8/layout/cycle2"/>
    <dgm:cxn modelId="{8550F087-CB8A-044B-B589-40C3A2273D23}" type="presOf" srcId="{B55D2773-3432-424A-9475-743179DFC1BC}" destId="{7E8D3E2A-DDD4-434E-BF9F-46D297961A66}" srcOrd="1" destOrd="0" presId="urn:microsoft.com/office/officeart/2005/8/layout/cycle2"/>
    <dgm:cxn modelId="{8A064225-F510-674B-A911-20901DE470F4}" type="presOf" srcId="{3FC0315D-19EE-984D-A222-E9DD40DA62FB}" destId="{CB8E9ABC-AB0A-D24F-A048-7D94963F549D}" srcOrd="1" destOrd="0" presId="urn:microsoft.com/office/officeart/2005/8/layout/cycle2"/>
    <dgm:cxn modelId="{1CE5C1F1-B41C-BC4E-B618-CF9921566E43}" type="presOf" srcId="{4B299928-27AA-4047-8BA1-25363282479A}" destId="{DC810C69-2BA5-D745-A4A9-D7724D728405}" srcOrd="0" destOrd="0" presId="urn:microsoft.com/office/officeart/2005/8/layout/cycle2"/>
    <dgm:cxn modelId="{C4AE8AEA-A922-1D4D-A10D-86B5D4BB9952}" type="presOf" srcId="{86848C04-1138-2743-A40B-DDBD3A2104D1}" destId="{6527E117-72B6-7041-8D9D-6B133D006E6F}" srcOrd="0" destOrd="0" presId="urn:microsoft.com/office/officeart/2005/8/layout/cycle2"/>
    <dgm:cxn modelId="{0A50B879-D2BE-514B-90E5-8643051AE80F}" type="presOf" srcId="{9C2A3DCE-1304-704D-A65B-CD9DF7178E09}" destId="{70B4BEA7-AD23-A647-9B8A-1AE358BC5C08}" srcOrd="1" destOrd="0" presId="urn:microsoft.com/office/officeart/2005/8/layout/cycle2"/>
    <dgm:cxn modelId="{156623AA-0A22-C344-BADE-D9BE41EC043C}" srcId="{4B299928-27AA-4047-8BA1-25363282479A}" destId="{957D0459-DBBF-9F48-847F-3EBA9FA90D09}" srcOrd="1" destOrd="0" parTransId="{784BBA2A-4D17-AD40-B455-72BCEF37D1FD}" sibTransId="{9C2A3DCE-1304-704D-A65B-CD9DF7178E09}"/>
    <dgm:cxn modelId="{28006E40-DE3F-EB46-983F-7229999FE31E}" type="presOf" srcId="{957D0459-DBBF-9F48-847F-3EBA9FA90D09}" destId="{B1161C9C-638A-BB41-88A7-8487082336F6}" srcOrd="0" destOrd="0" presId="urn:microsoft.com/office/officeart/2005/8/layout/cycle2"/>
    <dgm:cxn modelId="{94C475A0-B881-9447-A9A9-CFC04B3AD1D8}" type="presOf" srcId="{B55D2773-3432-424A-9475-743179DFC1BC}" destId="{77807AB0-DF07-E444-BB0A-1C1831A5888C}" srcOrd="0" destOrd="0" presId="urn:microsoft.com/office/officeart/2005/8/layout/cycle2"/>
    <dgm:cxn modelId="{7F32875B-1695-FD49-9C81-50E6C272BF59}" type="presParOf" srcId="{DC810C69-2BA5-D745-A4A9-D7724D728405}" destId="{55F95AA3-F57F-3341-8232-82E7524F6EB3}" srcOrd="0" destOrd="0" presId="urn:microsoft.com/office/officeart/2005/8/layout/cycle2"/>
    <dgm:cxn modelId="{84C56853-7068-044E-A026-AF0677F4474E}" type="presParOf" srcId="{DC810C69-2BA5-D745-A4A9-D7724D728405}" destId="{F2F81D4C-4FA2-9C4B-AF75-BC07D112DAB5}" srcOrd="1" destOrd="0" presId="urn:microsoft.com/office/officeart/2005/8/layout/cycle2"/>
    <dgm:cxn modelId="{12DDC175-464D-1346-9F80-D0B17221D11E}" type="presParOf" srcId="{F2F81D4C-4FA2-9C4B-AF75-BC07D112DAB5}" destId="{5F106970-06F3-5046-8333-ACC19ED27C75}" srcOrd="0" destOrd="0" presId="urn:microsoft.com/office/officeart/2005/8/layout/cycle2"/>
    <dgm:cxn modelId="{B9C3B031-9489-AD4C-8979-4ACB573B0DCF}" type="presParOf" srcId="{DC810C69-2BA5-D745-A4A9-D7724D728405}" destId="{B1161C9C-638A-BB41-88A7-8487082336F6}" srcOrd="2" destOrd="0" presId="urn:microsoft.com/office/officeart/2005/8/layout/cycle2"/>
    <dgm:cxn modelId="{5E8A96E2-5252-4A43-B75A-C36968BD2B1C}" type="presParOf" srcId="{DC810C69-2BA5-D745-A4A9-D7724D728405}" destId="{A1D4FE0C-D9A5-9940-B12B-E70A16575EF7}" srcOrd="3" destOrd="0" presId="urn:microsoft.com/office/officeart/2005/8/layout/cycle2"/>
    <dgm:cxn modelId="{64EABC07-C727-9E4F-BE08-605546526162}" type="presParOf" srcId="{A1D4FE0C-D9A5-9940-B12B-E70A16575EF7}" destId="{70B4BEA7-AD23-A647-9B8A-1AE358BC5C08}" srcOrd="0" destOrd="0" presId="urn:microsoft.com/office/officeart/2005/8/layout/cycle2"/>
    <dgm:cxn modelId="{B1610E6D-BCA4-1648-865C-FC23EB7DCEA1}" type="presParOf" srcId="{DC810C69-2BA5-D745-A4A9-D7724D728405}" destId="{A78D3A65-C2E9-8640-9D90-C0624682AA34}" srcOrd="4" destOrd="0" presId="urn:microsoft.com/office/officeart/2005/8/layout/cycle2"/>
    <dgm:cxn modelId="{8EB8E6C9-FE30-AF46-B276-8BE24C72B5FE}" type="presParOf" srcId="{DC810C69-2BA5-D745-A4A9-D7724D728405}" destId="{DA4CD8D0-AFDE-204C-ADAF-F1058E1D0C67}" srcOrd="5" destOrd="0" presId="urn:microsoft.com/office/officeart/2005/8/layout/cycle2"/>
    <dgm:cxn modelId="{F73D58C7-0CE3-C24D-BD3F-25E037624B2A}" type="presParOf" srcId="{DA4CD8D0-AFDE-204C-ADAF-F1058E1D0C67}" destId="{CB8E9ABC-AB0A-D24F-A048-7D94963F549D}" srcOrd="0" destOrd="0" presId="urn:microsoft.com/office/officeart/2005/8/layout/cycle2"/>
    <dgm:cxn modelId="{C537D5DC-B838-E54E-922C-79F7201C86F2}" type="presParOf" srcId="{DC810C69-2BA5-D745-A4A9-D7724D728405}" destId="{FE4C47D9-39AD-B94C-84CA-39A9ACF352AE}" srcOrd="6" destOrd="0" presId="urn:microsoft.com/office/officeart/2005/8/layout/cycle2"/>
    <dgm:cxn modelId="{3D848533-6627-C443-B437-D1D482A72388}" type="presParOf" srcId="{DC810C69-2BA5-D745-A4A9-D7724D728405}" destId="{EBF5FDE3-1784-CF4C-8155-9E2C8E91E954}" srcOrd="7" destOrd="0" presId="urn:microsoft.com/office/officeart/2005/8/layout/cycle2"/>
    <dgm:cxn modelId="{B4F05436-B127-544D-AC27-AEDE6E44FD85}" type="presParOf" srcId="{EBF5FDE3-1784-CF4C-8155-9E2C8E91E954}" destId="{F793D0F0-D5A8-C546-9DC2-809F9A1D2415}" srcOrd="0" destOrd="0" presId="urn:microsoft.com/office/officeart/2005/8/layout/cycle2"/>
    <dgm:cxn modelId="{C3EBEAEA-2FFB-0B48-AE5E-AD5F41BFBD4B}" type="presParOf" srcId="{DC810C69-2BA5-D745-A4A9-D7724D728405}" destId="{6527E117-72B6-7041-8D9D-6B133D006E6F}" srcOrd="8" destOrd="0" presId="urn:microsoft.com/office/officeart/2005/8/layout/cycle2"/>
    <dgm:cxn modelId="{23D49F8B-1067-0B40-B1E0-AFA0638FE0E3}" type="presParOf" srcId="{DC810C69-2BA5-D745-A4A9-D7724D728405}" destId="{77807AB0-DF07-E444-BB0A-1C1831A5888C}" srcOrd="9" destOrd="0" presId="urn:microsoft.com/office/officeart/2005/8/layout/cycle2"/>
    <dgm:cxn modelId="{26C966A6-77AA-9044-BC9F-01E6230826AC}" type="presParOf" srcId="{77807AB0-DF07-E444-BB0A-1C1831A5888C}" destId="{7E8D3E2A-DDD4-434E-BF9F-46D297961A6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BD8C43-1474-7443-AE0E-BB05A0E51643}" type="doc">
      <dgm:prSet loTypeId="urn:microsoft.com/office/officeart/2005/8/layout/gear1" loCatId="" qsTypeId="urn:microsoft.com/office/officeart/2005/8/quickstyle/3D7" qsCatId="3D" csTypeId="urn:microsoft.com/office/officeart/2005/8/colors/accent1_2" csCatId="accent1" phldr="1"/>
      <dgm:spPr/>
    </dgm:pt>
    <dgm:pt modelId="{DAFBA46A-9D11-974D-BBDD-5F5F2F4F8133}">
      <dgm:prSet phldrT="[Tekst]"/>
      <dgm:spPr/>
      <dgm:t>
        <a:bodyPr/>
        <a:lstStyle/>
        <a:p>
          <a:r>
            <a:rPr lang="pl-PL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ustawa</a:t>
          </a:r>
          <a:r>
            <a:rPr lang="pl-PL" b="0" cap="none" spc="0" baseline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o p</a:t>
          </a:r>
          <a:r>
            <a:rPr lang="pl-PL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rawach autorskich</a:t>
          </a:r>
          <a:r>
            <a:rPr lang="pl-PL" b="0" cap="none" spc="0" baseline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i prawach pokrewnych</a:t>
          </a:r>
          <a:endParaRPr lang="pl-PL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BFF3F7D-E3FF-E649-85E0-E5A23F9DBFA0}" type="parTrans" cxnId="{0F8E745B-F774-594D-8E2D-1DF0135D3DF7}">
      <dgm:prSet/>
      <dgm:spPr/>
      <dgm:t>
        <a:bodyPr/>
        <a:lstStyle/>
        <a:p>
          <a:endParaRPr lang="pl-PL"/>
        </a:p>
      </dgm:t>
    </dgm:pt>
    <dgm:pt modelId="{B8395543-8911-BF45-A44E-BE59C1E01540}" type="sibTrans" cxnId="{0F8E745B-F774-594D-8E2D-1DF0135D3DF7}">
      <dgm:prSet/>
      <dgm:spPr/>
      <dgm:t>
        <a:bodyPr/>
        <a:lstStyle/>
        <a:p>
          <a:endParaRPr lang="pl-PL"/>
        </a:p>
      </dgm:t>
    </dgm:pt>
    <dgm:pt modelId="{245AC9C2-AEB7-8F4E-AE80-202799364906}">
      <dgm:prSet phldrT="[Tekst]"/>
      <dgm:spPr/>
      <dgm:t>
        <a:bodyPr/>
        <a:lstStyle/>
        <a:p>
          <a:r>
            <a:rPr lang="pl-PL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inne ustawy</a:t>
          </a:r>
          <a:endParaRPr lang="pl-PL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4BA986D-C96E-E147-9745-6080E9BA4808}" type="parTrans" cxnId="{E87567EE-062D-BA4D-A43C-278C49536170}">
      <dgm:prSet/>
      <dgm:spPr/>
      <dgm:t>
        <a:bodyPr/>
        <a:lstStyle/>
        <a:p>
          <a:endParaRPr lang="pl-PL"/>
        </a:p>
      </dgm:t>
    </dgm:pt>
    <dgm:pt modelId="{B692F21B-EF15-B942-AE43-23E4A4B4DD40}" type="sibTrans" cxnId="{E87567EE-062D-BA4D-A43C-278C49536170}">
      <dgm:prSet/>
      <dgm:spPr/>
      <dgm:t>
        <a:bodyPr/>
        <a:lstStyle/>
        <a:p>
          <a:endParaRPr lang="pl-PL"/>
        </a:p>
      </dgm:t>
    </dgm:pt>
    <dgm:pt modelId="{9F119CA5-D03B-CD45-8BCB-916004CEDFBC}">
      <dgm:prSet phldrT="[Tekst]"/>
      <dgm:spPr/>
      <dgm:t>
        <a:bodyPr/>
        <a:lstStyle/>
        <a:p>
          <a:r>
            <a:rPr lang="pl-PL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Kodeks Cywilny</a:t>
          </a:r>
          <a:endParaRPr lang="pl-PL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D157CC9-9ED7-F641-BB01-2B9B285E4C64}" type="parTrans" cxnId="{FD616BC9-6D50-CA45-8E13-5F10FA05A3AA}">
      <dgm:prSet/>
      <dgm:spPr/>
      <dgm:t>
        <a:bodyPr/>
        <a:lstStyle/>
        <a:p>
          <a:endParaRPr lang="pl-PL"/>
        </a:p>
      </dgm:t>
    </dgm:pt>
    <dgm:pt modelId="{FE9E17FA-B670-994D-B101-B5FFF89EFC1D}" type="sibTrans" cxnId="{FD616BC9-6D50-CA45-8E13-5F10FA05A3AA}">
      <dgm:prSet/>
      <dgm:spPr/>
      <dgm:t>
        <a:bodyPr/>
        <a:lstStyle/>
        <a:p>
          <a:endParaRPr lang="pl-PL"/>
        </a:p>
      </dgm:t>
    </dgm:pt>
    <dgm:pt modelId="{E158E57F-F4C0-5A4E-BA1A-76AD16519188}" type="pres">
      <dgm:prSet presAssocID="{60BD8C43-1474-7443-AE0E-BB05A0E5164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6B7BF43-593A-9744-90D9-107EEB2B01C3}" type="pres">
      <dgm:prSet presAssocID="{DAFBA46A-9D11-974D-BBDD-5F5F2F4F8133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0328DE6-2D36-BA48-9D6A-970E9DBEBC2B}" type="pres">
      <dgm:prSet presAssocID="{DAFBA46A-9D11-974D-BBDD-5F5F2F4F8133}" presName="gear1srcNode" presStyleLbl="node1" presStyleIdx="0" presStyleCnt="3"/>
      <dgm:spPr/>
      <dgm:t>
        <a:bodyPr/>
        <a:lstStyle/>
        <a:p>
          <a:endParaRPr lang="pl-PL"/>
        </a:p>
      </dgm:t>
    </dgm:pt>
    <dgm:pt modelId="{DAFE3C7F-4B46-5C49-9F71-BC0B9B7F1C20}" type="pres">
      <dgm:prSet presAssocID="{DAFBA46A-9D11-974D-BBDD-5F5F2F4F8133}" presName="gear1dstNode" presStyleLbl="node1" presStyleIdx="0" presStyleCnt="3"/>
      <dgm:spPr/>
      <dgm:t>
        <a:bodyPr/>
        <a:lstStyle/>
        <a:p>
          <a:endParaRPr lang="pl-PL"/>
        </a:p>
      </dgm:t>
    </dgm:pt>
    <dgm:pt modelId="{D7E73DFF-170B-A146-90DE-4EDA8B4A7145}" type="pres">
      <dgm:prSet presAssocID="{245AC9C2-AEB7-8F4E-AE80-202799364906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2F8465D-1D60-EB46-8DFD-FC60567AC01A}" type="pres">
      <dgm:prSet presAssocID="{245AC9C2-AEB7-8F4E-AE80-202799364906}" presName="gear2srcNode" presStyleLbl="node1" presStyleIdx="1" presStyleCnt="3"/>
      <dgm:spPr/>
      <dgm:t>
        <a:bodyPr/>
        <a:lstStyle/>
        <a:p>
          <a:endParaRPr lang="pl-PL"/>
        </a:p>
      </dgm:t>
    </dgm:pt>
    <dgm:pt modelId="{038B4212-CE15-4E46-BCBF-B0C177E99C8F}" type="pres">
      <dgm:prSet presAssocID="{245AC9C2-AEB7-8F4E-AE80-202799364906}" presName="gear2dstNode" presStyleLbl="node1" presStyleIdx="1" presStyleCnt="3"/>
      <dgm:spPr/>
      <dgm:t>
        <a:bodyPr/>
        <a:lstStyle/>
        <a:p>
          <a:endParaRPr lang="pl-PL"/>
        </a:p>
      </dgm:t>
    </dgm:pt>
    <dgm:pt modelId="{5FB88790-BA2D-0B41-957A-216AF9E7CA1F}" type="pres">
      <dgm:prSet presAssocID="{9F119CA5-D03B-CD45-8BCB-916004CEDFBC}" presName="gear3" presStyleLbl="node1" presStyleIdx="2" presStyleCnt="3"/>
      <dgm:spPr/>
      <dgm:t>
        <a:bodyPr/>
        <a:lstStyle/>
        <a:p>
          <a:endParaRPr lang="pl-PL"/>
        </a:p>
      </dgm:t>
    </dgm:pt>
    <dgm:pt modelId="{07ED689D-E03B-AB4F-923F-7FE74DBC71A4}" type="pres">
      <dgm:prSet presAssocID="{9F119CA5-D03B-CD45-8BCB-916004CEDFBC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F614068-ECF2-5B4C-8C50-3E335D725181}" type="pres">
      <dgm:prSet presAssocID="{9F119CA5-D03B-CD45-8BCB-916004CEDFBC}" presName="gear3srcNode" presStyleLbl="node1" presStyleIdx="2" presStyleCnt="3"/>
      <dgm:spPr/>
      <dgm:t>
        <a:bodyPr/>
        <a:lstStyle/>
        <a:p>
          <a:endParaRPr lang="pl-PL"/>
        </a:p>
      </dgm:t>
    </dgm:pt>
    <dgm:pt modelId="{C2294EA0-D263-B24C-AB7F-78B4C55F26D2}" type="pres">
      <dgm:prSet presAssocID="{9F119CA5-D03B-CD45-8BCB-916004CEDFBC}" presName="gear3dstNode" presStyleLbl="node1" presStyleIdx="2" presStyleCnt="3"/>
      <dgm:spPr/>
      <dgm:t>
        <a:bodyPr/>
        <a:lstStyle/>
        <a:p>
          <a:endParaRPr lang="pl-PL"/>
        </a:p>
      </dgm:t>
    </dgm:pt>
    <dgm:pt modelId="{4B17CCA5-3506-6446-BFC3-B4CE8079FE3D}" type="pres">
      <dgm:prSet presAssocID="{B8395543-8911-BF45-A44E-BE59C1E01540}" presName="connector1" presStyleLbl="sibTrans2D1" presStyleIdx="0" presStyleCnt="3"/>
      <dgm:spPr/>
      <dgm:t>
        <a:bodyPr/>
        <a:lstStyle/>
        <a:p>
          <a:endParaRPr lang="pl-PL"/>
        </a:p>
      </dgm:t>
    </dgm:pt>
    <dgm:pt modelId="{F58EDF79-CAA9-8142-B45C-6F2C1752E4AD}" type="pres">
      <dgm:prSet presAssocID="{B692F21B-EF15-B942-AE43-23E4A4B4DD40}" presName="connector2" presStyleLbl="sibTrans2D1" presStyleIdx="1" presStyleCnt="3"/>
      <dgm:spPr/>
      <dgm:t>
        <a:bodyPr/>
        <a:lstStyle/>
        <a:p>
          <a:endParaRPr lang="pl-PL"/>
        </a:p>
      </dgm:t>
    </dgm:pt>
    <dgm:pt modelId="{0162A5E8-58CE-1D4C-A751-6B29E237E50C}" type="pres">
      <dgm:prSet presAssocID="{FE9E17FA-B670-994D-B101-B5FFF89EFC1D}" presName="connector3" presStyleLbl="sibTrans2D1" presStyleIdx="2" presStyleCnt="3"/>
      <dgm:spPr/>
      <dgm:t>
        <a:bodyPr/>
        <a:lstStyle/>
        <a:p>
          <a:endParaRPr lang="pl-PL"/>
        </a:p>
      </dgm:t>
    </dgm:pt>
  </dgm:ptLst>
  <dgm:cxnLst>
    <dgm:cxn modelId="{0F8E745B-F774-594D-8E2D-1DF0135D3DF7}" srcId="{60BD8C43-1474-7443-AE0E-BB05A0E51643}" destId="{DAFBA46A-9D11-974D-BBDD-5F5F2F4F8133}" srcOrd="0" destOrd="0" parTransId="{0BFF3F7D-E3FF-E649-85E0-E5A23F9DBFA0}" sibTransId="{B8395543-8911-BF45-A44E-BE59C1E01540}"/>
    <dgm:cxn modelId="{8DC82C7D-A01F-B34C-B789-D0817AFA28D9}" type="presOf" srcId="{9F119CA5-D03B-CD45-8BCB-916004CEDFBC}" destId="{AF614068-ECF2-5B4C-8C50-3E335D725181}" srcOrd="2" destOrd="0" presId="urn:microsoft.com/office/officeart/2005/8/layout/gear1"/>
    <dgm:cxn modelId="{3F5628FA-BE70-7245-BAFC-DCF7B0AA46B5}" type="presOf" srcId="{B692F21B-EF15-B942-AE43-23E4A4B4DD40}" destId="{F58EDF79-CAA9-8142-B45C-6F2C1752E4AD}" srcOrd="0" destOrd="0" presId="urn:microsoft.com/office/officeart/2005/8/layout/gear1"/>
    <dgm:cxn modelId="{4D321048-3C6A-F540-BF5A-69B3A37BF2CC}" type="presOf" srcId="{9F119CA5-D03B-CD45-8BCB-916004CEDFBC}" destId="{5FB88790-BA2D-0B41-957A-216AF9E7CA1F}" srcOrd="0" destOrd="0" presId="urn:microsoft.com/office/officeart/2005/8/layout/gear1"/>
    <dgm:cxn modelId="{81D7ACE4-FAD8-5140-85B2-B808BD47F528}" type="presOf" srcId="{FE9E17FA-B670-994D-B101-B5FFF89EFC1D}" destId="{0162A5E8-58CE-1D4C-A751-6B29E237E50C}" srcOrd="0" destOrd="0" presId="urn:microsoft.com/office/officeart/2005/8/layout/gear1"/>
    <dgm:cxn modelId="{D96518BF-924B-EB4E-9C88-F39EB640B42E}" type="presOf" srcId="{9F119CA5-D03B-CD45-8BCB-916004CEDFBC}" destId="{C2294EA0-D263-B24C-AB7F-78B4C55F26D2}" srcOrd="3" destOrd="0" presId="urn:microsoft.com/office/officeart/2005/8/layout/gear1"/>
    <dgm:cxn modelId="{81775DF1-35F3-264B-A038-F4BE4CF084E1}" type="presOf" srcId="{B8395543-8911-BF45-A44E-BE59C1E01540}" destId="{4B17CCA5-3506-6446-BFC3-B4CE8079FE3D}" srcOrd="0" destOrd="0" presId="urn:microsoft.com/office/officeart/2005/8/layout/gear1"/>
    <dgm:cxn modelId="{76D5B57F-7FA8-2D41-956F-0F7B549BE2E4}" type="presOf" srcId="{DAFBA46A-9D11-974D-BBDD-5F5F2F4F8133}" destId="{DAFE3C7F-4B46-5C49-9F71-BC0B9B7F1C20}" srcOrd="2" destOrd="0" presId="urn:microsoft.com/office/officeart/2005/8/layout/gear1"/>
    <dgm:cxn modelId="{DD0D00BB-99D2-3A4A-BC0D-E49D5235CE70}" type="presOf" srcId="{245AC9C2-AEB7-8F4E-AE80-202799364906}" destId="{B2F8465D-1D60-EB46-8DFD-FC60567AC01A}" srcOrd="1" destOrd="0" presId="urn:microsoft.com/office/officeart/2005/8/layout/gear1"/>
    <dgm:cxn modelId="{F6253D70-6941-C441-AD8E-84FF1FEFB1BA}" type="presOf" srcId="{245AC9C2-AEB7-8F4E-AE80-202799364906}" destId="{038B4212-CE15-4E46-BCBF-B0C177E99C8F}" srcOrd="2" destOrd="0" presId="urn:microsoft.com/office/officeart/2005/8/layout/gear1"/>
    <dgm:cxn modelId="{E87567EE-062D-BA4D-A43C-278C49536170}" srcId="{60BD8C43-1474-7443-AE0E-BB05A0E51643}" destId="{245AC9C2-AEB7-8F4E-AE80-202799364906}" srcOrd="1" destOrd="0" parTransId="{64BA986D-C96E-E147-9745-6080E9BA4808}" sibTransId="{B692F21B-EF15-B942-AE43-23E4A4B4DD40}"/>
    <dgm:cxn modelId="{FD616BC9-6D50-CA45-8E13-5F10FA05A3AA}" srcId="{60BD8C43-1474-7443-AE0E-BB05A0E51643}" destId="{9F119CA5-D03B-CD45-8BCB-916004CEDFBC}" srcOrd="2" destOrd="0" parTransId="{3D157CC9-9ED7-F641-BB01-2B9B285E4C64}" sibTransId="{FE9E17FA-B670-994D-B101-B5FFF89EFC1D}"/>
    <dgm:cxn modelId="{AAB562D8-71CB-0B42-BB19-5E310FE1526C}" type="presOf" srcId="{60BD8C43-1474-7443-AE0E-BB05A0E51643}" destId="{E158E57F-F4C0-5A4E-BA1A-76AD16519188}" srcOrd="0" destOrd="0" presId="urn:microsoft.com/office/officeart/2005/8/layout/gear1"/>
    <dgm:cxn modelId="{40CDBFE9-F4D7-654C-97B8-D61CD0093777}" type="presOf" srcId="{DAFBA46A-9D11-974D-BBDD-5F5F2F4F8133}" destId="{B6B7BF43-593A-9744-90D9-107EEB2B01C3}" srcOrd="0" destOrd="0" presId="urn:microsoft.com/office/officeart/2005/8/layout/gear1"/>
    <dgm:cxn modelId="{23A9E12A-67C2-6947-9A72-CCDCC2F1C271}" type="presOf" srcId="{245AC9C2-AEB7-8F4E-AE80-202799364906}" destId="{D7E73DFF-170B-A146-90DE-4EDA8B4A7145}" srcOrd="0" destOrd="0" presId="urn:microsoft.com/office/officeart/2005/8/layout/gear1"/>
    <dgm:cxn modelId="{B3F4D60D-3179-3340-9980-5ADDD4EF8389}" type="presOf" srcId="{9F119CA5-D03B-CD45-8BCB-916004CEDFBC}" destId="{07ED689D-E03B-AB4F-923F-7FE74DBC71A4}" srcOrd="1" destOrd="0" presId="urn:microsoft.com/office/officeart/2005/8/layout/gear1"/>
    <dgm:cxn modelId="{E3091F48-73B7-2A44-943D-37283A85C2A5}" type="presOf" srcId="{DAFBA46A-9D11-974D-BBDD-5F5F2F4F8133}" destId="{E0328DE6-2D36-BA48-9D6A-970E9DBEBC2B}" srcOrd="1" destOrd="0" presId="urn:microsoft.com/office/officeart/2005/8/layout/gear1"/>
    <dgm:cxn modelId="{98E080E7-5458-4B41-9E66-E1C1BD528AD6}" type="presParOf" srcId="{E158E57F-F4C0-5A4E-BA1A-76AD16519188}" destId="{B6B7BF43-593A-9744-90D9-107EEB2B01C3}" srcOrd="0" destOrd="0" presId="urn:microsoft.com/office/officeart/2005/8/layout/gear1"/>
    <dgm:cxn modelId="{C7EF3359-D003-6443-9D75-7C42E785B9B0}" type="presParOf" srcId="{E158E57F-F4C0-5A4E-BA1A-76AD16519188}" destId="{E0328DE6-2D36-BA48-9D6A-970E9DBEBC2B}" srcOrd="1" destOrd="0" presId="urn:microsoft.com/office/officeart/2005/8/layout/gear1"/>
    <dgm:cxn modelId="{119CCF70-BA32-1542-BC8C-5D700D238DFD}" type="presParOf" srcId="{E158E57F-F4C0-5A4E-BA1A-76AD16519188}" destId="{DAFE3C7F-4B46-5C49-9F71-BC0B9B7F1C20}" srcOrd="2" destOrd="0" presId="urn:microsoft.com/office/officeart/2005/8/layout/gear1"/>
    <dgm:cxn modelId="{B46B6740-6F4D-C34B-A7B2-22F223E4127A}" type="presParOf" srcId="{E158E57F-F4C0-5A4E-BA1A-76AD16519188}" destId="{D7E73DFF-170B-A146-90DE-4EDA8B4A7145}" srcOrd="3" destOrd="0" presId="urn:microsoft.com/office/officeart/2005/8/layout/gear1"/>
    <dgm:cxn modelId="{D61EA54E-E12F-B544-A49D-CC9115CC9B91}" type="presParOf" srcId="{E158E57F-F4C0-5A4E-BA1A-76AD16519188}" destId="{B2F8465D-1D60-EB46-8DFD-FC60567AC01A}" srcOrd="4" destOrd="0" presId="urn:microsoft.com/office/officeart/2005/8/layout/gear1"/>
    <dgm:cxn modelId="{FF6020E8-6BAF-8447-BD0F-9C695DD1E15F}" type="presParOf" srcId="{E158E57F-F4C0-5A4E-BA1A-76AD16519188}" destId="{038B4212-CE15-4E46-BCBF-B0C177E99C8F}" srcOrd="5" destOrd="0" presId="urn:microsoft.com/office/officeart/2005/8/layout/gear1"/>
    <dgm:cxn modelId="{056761AA-7E07-784D-B89D-DAD8B940C052}" type="presParOf" srcId="{E158E57F-F4C0-5A4E-BA1A-76AD16519188}" destId="{5FB88790-BA2D-0B41-957A-216AF9E7CA1F}" srcOrd="6" destOrd="0" presId="urn:microsoft.com/office/officeart/2005/8/layout/gear1"/>
    <dgm:cxn modelId="{03BD63C0-26A0-3F4B-BE05-D29D50F580C6}" type="presParOf" srcId="{E158E57F-F4C0-5A4E-BA1A-76AD16519188}" destId="{07ED689D-E03B-AB4F-923F-7FE74DBC71A4}" srcOrd="7" destOrd="0" presId="urn:microsoft.com/office/officeart/2005/8/layout/gear1"/>
    <dgm:cxn modelId="{2B79E93B-45F6-E348-9930-3A840ADA1D18}" type="presParOf" srcId="{E158E57F-F4C0-5A4E-BA1A-76AD16519188}" destId="{AF614068-ECF2-5B4C-8C50-3E335D725181}" srcOrd="8" destOrd="0" presId="urn:microsoft.com/office/officeart/2005/8/layout/gear1"/>
    <dgm:cxn modelId="{9B459F24-C62E-E34E-BCA5-73FBD2948C83}" type="presParOf" srcId="{E158E57F-F4C0-5A4E-BA1A-76AD16519188}" destId="{C2294EA0-D263-B24C-AB7F-78B4C55F26D2}" srcOrd="9" destOrd="0" presId="urn:microsoft.com/office/officeart/2005/8/layout/gear1"/>
    <dgm:cxn modelId="{C6493A41-4798-DA45-90BA-8996B387F645}" type="presParOf" srcId="{E158E57F-F4C0-5A4E-BA1A-76AD16519188}" destId="{4B17CCA5-3506-6446-BFC3-B4CE8079FE3D}" srcOrd="10" destOrd="0" presId="urn:microsoft.com/office/officeart/2005/8/layout/gear1"/>
    <dgm:cxn modelId="{20BFAA7E-97B3-CC42-80E1-51CAC9AD3400}" type="presParOf" srcId="{E158E57F-F4C0-5A4E-BA1A-76AD16519188}" destId="{F58EDF79-CAA9-8142-B45C-6F2C1752E4AD}" srcOrd="11" destOrd="0" presId="urn:microsoft.com/office/officeart/2005/8/layout/gear1"/>
    <dgm:cxn modelId="{B13C77A7-7F90-AC41-B404-8CF3D2DF261B}" type="presParOf" srcId="{E158E57F-F4C0-5A4E-BA1A-76AD16519188}" destId="{0162A5E8-58CE-1D4C-A751-6B29E237E50C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9ED20A-4B14-CF45-8007-7D08315C9B80}">
      <dsp:nvSpPr>
        <dsp:cNvPr id="0" name=""/>
        <dsp:cNvSpPr/>
      </dsp:nvSpPr>
      <dsp:spPr>
        <a:xfrm>
          <a:off x="2152829" y="3298"/>
          <a:ext cx="3923940" cy="15055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b="1" kern="1200" dirty="0" smtClean="0"/>
            <a:t>UMOWY</a:t>
          </a:r>
          <a:endParaRPr lang="pl-PL" sz="3200" b="1" kern="1200" dirty="0"/>
        </a:p>
      </dsp:txBody>
      <dsp:txXfrm>
        <a:off x="2196925" y="47394"/>
        <a:ext cx="3835748" cy="1417353"/>
      </dsp:txXfrm>
    </dsp:sp>
    <dsp:sp modelId="{6D39DE45-4E8E-AD4B-AD05-D9D09F22E56A}">
      <dsp:nvSpPr>
        <dsp:cNvPr id="0" name=""/>
        <dsp:cNvSpPr/>
      </dsp:nvSpPr>
      <dsp:spPr>
        <a:xfrm>
          <a:off x="1811564" y="1508843"/>
          <a:ext cx="2303235" cy="602218"/>
        </a:xfrm>
        <a:custGeom>
          <a:avLst/>
          <a:gdLst/>
          <a:ahLst/>
          <a:cxnLst/>
          <a:rect l="0" t="0" r="0" b="0"/>
          <a:pathLst>
            <a:path>
              <a:moveTo>
                <a:pt x="2303235" y="0"/>
              </a:moveTo>
              <a:lnTo>
                <a:pt x="2303235" y="301109"/>
              </a:lnTo>
              <a:lnTo>
                <a:pt x="0" y="301109"/>
              </a:lnTo>
              <a:lnTo>
                <a:pt x="0" y="602218"/>
              </a:lnTo>
            </a:path>
          </a:pathLst>
        </a:custGeom>
        <a:noFill/>
        <a:ln w="952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5607B0-1995-9A4D-AF50-AE4886EE0887}">
      <dsp:nvSpPr>
        <dsp:cNvPr id="0" name=""/>
        <dsp:cNvSpPr/>
      </dsp:nvSpPr>
      <dsp:spPr>
        <a:xfrm>
          <a:off x="732460" y="2111061"/>
          <a:ext cx="2158206" cy="15183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b="1" kern="1200" dirty="0" smtClean="0"/>
            <a:t>NAZWANE</a:t>
          </a:r>
          <a:endParaRPr lang="pl-PL" sz="3200" b="1" kern="1200" dirty="0"/>
        </a:p>
      </dsp:txBody>
      <dsp:txXfrm>
        <a:off x="776932" y="2155533"/>
        <a:ext cx="2069262" cy="1429428"/>
      </dsp:txXfrm>
    </dsp:sp>
    <dsp:sp modelId="{44E833CF-4D44-E94E-A2AA-3900DC7C00C1}">
      <dsp:nvSpPr>
        <dsp:cNvPr id="0" name=""/>
        <dsp:cNvSpPr/>
      </dsp:nvSpPr>
      <dsp:spPr>
        <a:xfrm>
          <a:off x="4114800" y="1508843"/>
          <a:ext cx="1417851" cy="6022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109"/>
              </a:lnTo>
              <a:lnTo>
                <a:pt x="1417851" y="301109"/>
              </a:lnTo>
              <a:lnTo>
                <a:pt x="1417851" y="602218"/>
              </a:lnTo>
            </a:path>
          </a:pathLst>
        </a:custGeom>
        <a:noFill/>
        <a:ln w="952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DAEF7C-2992-BE4D-AC9B-CD6209D62AFA}">
      <dsp:nvSpPr>
        <dsp:cNvPr id="0" name=""/>
        <dsp:cNvSpPr/>
      </dsp:nvSpPr>
      <dsp:spPr>
        <a:xfrm>
          <a:off x="3568162" y="2111061"/>
          <a:ext cx="3928976" cy="30268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b="1" kern="1200" dirty="0" smtClean="0"/>
            <a:t>NIENAZWANE</a:t>
          </a:r>
          <a:endParaRPr lang="pl-PL" sz="3200" b="1" kern="1200" dirty="0"/>
        </a:p>
      </dsp:txBody>
      <dsp:txXfrm>
        <a:off x="3656814" y="2199713"/>
        <a:ext cx="3751672" cy="28495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F95AA3-F57F-3341-8232-82E7524F6EB3}">
      <dsp:nvSpPr>
        <dsp:cNvPr id="0" name=""/>
        <dsp:cNvSpPr/>
      </dsp:nvSpPr>
      <dsp:spPr>
        <a:xfrm>
          <a:off x="2732103" y="1189"/>
          <a:ext cx="1760257" cy="176025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sprzedaży</a:t>
          </a:r>
          <a:endParaRPr lang="pl-PL" sz="2000" kern="1200" dirty="0"/>
        </a:p>
      </dsp:txBody>
      <dsp:txXfrm>
        <a:off x="2989887" y="258973"/>
        <a:ext cx="1244689" cy="1244689"/>
      </dsp:txXfrm>
    </dsp:sp>
    <dsp:sp modelId="{F2F81D4C-4FA2-9C4B-AF75-BC07D112DAB5}">
      <dsp:nvSpPr>
        <dsp:cNvPr id="0" name=""/>
        <dsp:cNvSpPr/>
      </dsp:nvSpPr>
      <dsp:spPr>
        <a:xfrm rot="2160000">
          <a:off x="4436945" y="1353778"/>
          <a:ext cx="468835" cy="5940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/>
        </a:p>
      </dsp:txBody>
      <dsp:txXfrm>
        <a:off x="4450376" y="1431259"/>
        <a:ext cx="328185" cy="356452"/>
      </dsp:txXfrm>
    </dsp:sp>
    <dsp:sp modelId="{B1161C9C-638A-BB41-88A7-8487082336F6}">
      <dsp:nvSpPr>
        <dsp:cNvPr id="0" name=""/>
        <dsp:cNvSpPr/>
      </dsp:nvSpPr>
      <dsp:spPr>
        <a:xfrm>
          <a:off x="4871834" y="1555795"/>
          <a:ext cx="1760257" cy="1760257"/>
        </a:xfrm>
        <a:prstGeom prst="ellipse">
          <a:avLst/>
        </a:prstGeom>
        <a:gradFill rotWithShape="0">
          <a:gsLst>
            <a:gs pos="0">
              <a:schemeClr val="accent3">
                <a:hueOff val="2812566"/>
                <a:satOff val="-4220"/>
                <a:lumOff val="-686"/>
                <a:alphaOff val="0"/>
                <a:shade val="51000"/>
                <a:satMod val="130000"/>
              </a:schemeClr>
            </a:gs>
            <a:gs pos="80000">
              <a:schemeClr val="accent3">
                <a:hueOff val="2812566"/>
                <a:satOff val="-4220"/>
                <a:lumOff val="-686"/>
                <a:alphaOff val="0"/>
                <a:shade val="93000"/>
                <a:satMod val="130000"/>
              </a:schemeClr>
            </a:gs>
            <a:gs pos="100000">
              <a:schemeClr val="accent3">
                <a:hueOff val="2812566"/>
                <a:satOff val="-4220"/>
                <a:lumOff val="-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o dzieło</a:t>
          </a:r>
          <a:endParaRPr lang="pl-PL" sz="2000" kern="1200" dirty="0"/>
        </a:p>
      </dsp:txBody>
      <dsp:txXfrm>
        <a:off x="5129618" y="1813579"/>
        <a:ext cx="1244689" cy="1244689"/>
      </dsp:txXfrm>
    </dsp:sp>
    <dsp:sp modelId="{A1D4FE0C-D9A5-9940-B12B-E70A16575EF7}">
      <dsp:nvSpPr>
        <dsp:cNvPr id="0" name=""/>
        <dsp:cNvSpPr/>
      </dsp:nvSpPr>
      <dsp:spPr>
        <a:xfrm rot="6480000">
          <a:off x="5112993" y="3383964"/>
          <a:ext cx="468835" cy="5940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/>
        </a:p>
      </dsp:txBody>
      <dsp:txXfrm rot="10800000">
        <a:off x="5205050" y="3435898"/>
        <a:ext cx="328185" cy="356452"/>
      </dsp:txXfrm>
    </dsp:sp>
    <dsp:sp modelId="{A78D3A65-C2E9-8640-9D90-C0624682AA34}">
      <dsp:nvSpPr>
        <dsp:cNvPr id="0" name=""/>
        <dsp:cNvSpPr/>
      </dsp:nvSpPr>
      <dsp:spPr>
        <a:xfrm>
          <a:off x="4054530" y="4071200"/>
          <a:ext cx="1760257" cy="1760257"/>
        </a:xfrm>
        <a:prstGeom prst="ellipse">
          <a:avLst/>
        </a:prstGeom>
        <a:gradFill rotWithShape="0">
          <a:gsLst>
            <a:gs pos="0">
              <a:schemeClr val="accent3">
                <a:hueOff val="5625133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3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3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najmu</a:t>
          </a:r>
          <a:endParaRPr lang="pl-PL" sz="2000" kern="1200" dirty="0"/>
        </a:p>
      </dsp:txBody>
      <dsp:txXfrm>
        <a:off x="4312314" y="4328984"/>
        <a:ext cx="1244689" cy="1244689"/>
      </dsp:txXfrm>
    </dsp:sp>
    <dsp:sp modelId="{DA4CD8D0-AFDE-204C-ADAF-F1058E1D0C67}">
      <dsp:nvSpPr>
        <dsp:cNvPr id="0" name=""/>
        <dsp:cNvSpPr/>
      </dsp:nvSpPr>
      <dsp:spPr>
        <a:xfrm rot="10800000">
          <a:off x="3391082" y="4654286"/>
          <a:ext cx="468835" cy="5940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625133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/>
        </a:p>
      </dsp:txBody>
      <dsp:txXfrm rot="10800000">
        <a:off x="3531732" y="4773103"/>
        <a:ext cx="328185" cy="356452"/>
      </dsp:txXfrm>
    </dsp:sp>
    <dsp:sp modelId="{FE4C47D9-39AD-B94C-84CA-39A9ACF352AE}">
      <dsp:nvSpPr>
        <dsp:cNvPr id="0" name=""/>
        <dsp:cNvSpPr/>
      </dsp:nvSpPr>
      <dsp:spPr>
        <a:xfrm>
          <a:off x="1409676" y="4071200"/>
          <a:ext cx="1760257" cy="1760257"/>
        </a:xfrm>
        <a:prstGeom prst="ellipse">
          <a:avLst/>
        </a:prstGeom>
        <a:gradFill rotWithShape="0">
          <a:gsLst>
            <a:gs pos="0">
              <a:schemeClr val="accent3">
                <a:hueOff val="8437700"/>
                <a:satOff val="-12660"/>
                <a:lumOff val="-2059"/>
                <a:alphaOff val="0"/>
                <a:shade val="51000"/>
                <a:satMod val="130000"/>
              </a:schemeClr>
            </a:gs>
            <a:gs pos="80000">
              <a:schemeClr val="accent3">
                <a:hueOff val="8437700"/>
                <a:satOff val="-12660"/>
                <a:lumOff val="-2059"/>
                <a:alphaOff val="0"/>
                <a:shade val="93000"/>
                <a:satMod val="130000"/>
              </a:schemeClr>
            </a:gs>
            <a:gs pos="100000">
              <a:schemeClr val="accent3">
                <a:hueOff val="8437700"/>
                <a:satOff val="-12660"/>
                <a:lumOff val="-20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leasingu</a:t>
          </a:r>
          <a:endParaRPr lang="pl-PL" sz="2000" kern="1200" dirty="0"/>
        </a:p>
      </dsp:txBody>
      <dsp:txXfrm>
        <a:off x="1667460" y="4328984"/>
        <a:ext cx="1244689" cy="1244689"/>
      </dsp:txXfrm>
    </dsp:sp>
    <dsp:sp modelId="{EBF5FDE3-1784-CF4C-8155-9E2C8E91E954}">
      <dsp:nvSpPr>
        <dsp:cNvPr id="0" name=""/>
        <dsp:cNvSpPr/>
      </dsp:nvSpPr>
      <dsp:spPr>
        <a:xfrm rot="15120000">
          <a:off x="1650835" y="3409203"/>
          <a:ext cx="468835" cy="5940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8437700"/>
            <a:satOff val="-12660"/>
            <a:lumOff val="-205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/>
        </a:p>
      </dsp:txBody>
      <dsp:txXfrm rot="10800000">
        <a:off x="1742892" y="3594903"/>
        <a:ext cx="328185" cy="356452"/>
      </dsp:txXfrm>
    </dsp:sp>
    <dsp:sp modelId="{6527E117-72B6-7041-8D9D-6B133D006E6F}">
      <dsp:nvSpPr>
        <dsp:cNvPr id="0" name=""/>
        <dsp:cNvSpPr/>
      </dsp:nvSpPr>
      <dsp:spPr>
        <a:xfrm>
          <a:off x="592371" y="1555795"/>
          <a:ext cx="1760257" cy="1760257"/>
        </a:xfrm>
        <a:prstGeom prst="ellipse">
          <a:avLst/>
        </a:prstGeom>
        <a:gradFill rotWithShape="0">
          <a:gsLst>
            <a:gs pos="0">
              <a:schemeClr val="accent3">
                <a:hueOff val="11250266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6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6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rachunku</a:t>
          </a:r>
          <a:r>
            <a:rPr lang="pl-PL" sz="2000" kern="1200" baseline="0" dirty="0" smtClean="0"/>
            <a:t> bankowego</a:t>
          </a:r>
          <a:endParaRPr lang="pl-PL" sz="2000" kern="1200" dirty="0"/>
        </a:p>
      </dsp:txBody>
      <dsp:txXfrm>
        <a:off x="850155" y="1813579"/>
        <a:ext cx="1244689" cy="1244689"/>
      </dsp:txXfrm>
    </dsp:sp>
    <dsp:sp modelId="{77807AB0-DF07-E444-BB0A-1C1831A5888C}">
      <dsp:nvSpPr>
        <dsp:cNvPr id="0" name=""/>
        <dsp:cNvSpPr/>
      </dsp:nvSpPr>
      <dsp:spPr>
        <a:xfrm rot="19440000">
          <a:off x="2297213" y="1369377"/>
          <a:ext cx="468835" cy="5940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6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/>
        </a:p>
      </dsp:txBody>
      <dsp:txXfrm>
        <a:off x="2310644" y="1529530"/>
        <a:ext cx="328185" cy="3564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B7BF43-593A-9744-90D9-107EEB2B01C3}">
      <dsp:nvSpPr>
        <dsp:cNvPr id="0" name=""/>
        <dsp:cNvSpPr/>
      </dsp:nvSpPr>
      <dsp:spPr>
        <a:xfrm>
          <a:off x="4292538" y="2515158"/>
          <a:ext cx="3074082" cy="3074082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ustawa</a:t>
          </a:r>
          <a:r>
            <a:rPr lang="pl-PL" sz="2100" b="0" kern="1200" cap="none" spc="0" baseline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o p</a:t>
          </a:r>
          <a:r>
            <a:rPr lang="pl-PL" sz="21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rawach autorskich</a:t>
          </a:r>
          <a:r>
            <a:rPr lang="pl-PL" sz="2100" b="0" kern="1200" cap="none" spc="0" baseline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i prawach pokrewnych</a:t>
          </a:r>
          <a:endParaRPr lang="pl-PL" sz="21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4910565" y="3235247"/>
        <a:ext cx="1838028" cy="1580142"/>
      </dsp:txXfrm>
    </dsp:sp>
    <dsp:sp modelId="{D7E73DFF-170B-A146-90DE-4EDA8B4A7145}">
      <dsp:nvSpPr>
        <dsp:cNvPr id="0" name=""/>
        <dsp:cNvSpPr/>
      </dsp:nvSpPr>
      <dsp:spPr>
        <a:xfrm>
          <a:off x="2503981" y="1788556"/>
          <a:ext cx="2235696" cy="223569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inne ustawy</a:t>
          </a:r>
          <a:endParaRPr lang="pl-PL" sz="21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066824" y="2354801"/>
        <a:ext cx="1110010" cy="1103206"/>
      </dsp:txXfrm>
    </dsp:sp>
    <dsp:sp modelId="{5FB88790-BA2D-0B41-957A-216AF9E7CA1F}">
      <dsp:nvSpPr>
        <dsp:cNvPr id="0" name=""/>
        <dsp:cNvSpPr/>
      </dsp:nvSpPr>
      <dsp:spPr>
        <a:xfrm rot="20700000">
          <a:off x="3756199" y="246154"/>
          <a:ext cx="2190525" cy="219052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Kodeks Cywilny</a:t>
          </a:r>
          <a:endParaRPr lang="pl-PL" sz="21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 rot="-20700000">
        <a:off x="4236645" y="726601"/>
        <a:ext cx="1229632" cy="1229632"/>
      </dsp:txXfrm>
    </dsp:sp>
    <dsp:sp modelId="{4B17CCA5-3506-6446-BFC3-B4CE8079FE3D}">
      <dsp:nvSpPr>
        <dsp:cNvPr id="0" name=""/>
        <dsp:cNvSpPr/>
      </dsp:nvSpPr>
      <dsp:spPr>
        <a:xfrm>
          <a:off x="4071773" y="2042351"/>
          <a:ext cx="3934824" cy="3934824"/>
        </a:xfrm>
        <a:prstGeom prst="circularArrow">
          <a:avLst>
            <a:gd name="adj1" fmla="val 4688"/>
            <a:gd name="adj2" fmla="val 299029"/>
            <a:gd name="adj3" fmla="val 2541785"/>
            <a:gd name="adj4" fmla="val 1580715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58EDF79-CAA9-8142-B45C-6F2C1752E4AD}">
      <dsp:nvSpPr>
        <dsp:cNvPr id="0" name=""/>
        <dsp:cNvSpPr/>
      </dsp:nvSpPr>
      <dsp:spPr>
        <a:xfrm>
          <a:off x="2108043" y="1287895"/>
          <a:ext cx="2858896" cy="285889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162A5E8-58CE-1D4C-A751-6B29E237E50C}">
      <dsp:nvSpPr>
        <dsp:cNvPr id="0" name=""/>
        <dsp:cNvSpPr/>
      </dsp:nvSpPr>
      <dsp:spPr>
        <a:xfrm>
          <a:off x="3249507" y="-239639"/>
          <a:ext cx="3082465" cy="3082465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83823C-0E7E-432D-AA0F-7022BB152996}" type="datetimeFigureOut">
              <a:rPr lang="pl-PL"/>
              <a:pPr>
                <a:defRPr/>
              </a:pPr>
              <a:t>09.10.2016</a:t>
            </a:fld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E448250-6B4F-485B-88C7-392CF6A74EBE}" type="slidenum">
              <a:rPr lang="pl-PL"/>
              <a:pPr>
                <a:defRPr/>
              </a:pPr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0958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1324D-1D16-9A45-8F88-D3D79CB7FF3F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4774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96E79-B383-4D76-A7C9-2D7EAC3142F0}" type="datetime1">
              <a:rPr lang="pl-PL" smtClean="0"/>
              <a:t>09.10.2016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1. Klasyfikacja ma charakter umowny; różni autorzy podają inną liczbę postępowań odrębnych.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5B703-C24F-47E4-801F-C287DCE839CC}" type="slidenum">
              <a:rPr lang="pl-PL"/>
              <a:pPr>
                <a:defRPr/>
              </a:pPr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F5AA7-35B5-4F0D-9719-8CC948F11668}" type="datetime1">
              <a:rPr lang="pl-PL" smtClean="0"/>
              <a:t>09.10.2016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1. Klasyfikacja ma charakter umowny; różni autorzy podają inną liczbę postępowań odrębnych.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E5F88-3A3B-4FAD-A7F5-BEA59CEF61D8}" type="slidenum">
              <a:rPr lang="pl-PL"/>
              <a:pPr>
                <a:defRPr/>
              </a:pPr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62CA1-8A26-4B0C-9F40-AC51A541D1F0}" type="datetime1">
              <a:rPr lang="pl-PL" smtClean="0"/>
              <a:t>09.10.2016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1. Klasyfikacja ma charakter umowny; różni autorzy podają inną liczbę postępowań odrębnych.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D914C-FFFF-4DEA-9999-B99FC1F32A3E}" type="slidenum">
              <a:rPr lang="pl-PL"/>
              <a:pPr>
                <a:defRPr/>
              </a:pPr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84094-0C93-4296-841D-9D01E0006475}" type="datetime1">
              <a:rPr lang="pl-PL" smtClean="0"/>
              <a:t>09.10.2016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1. Klasyfikacja ma charakter umowny; różni autorzy podają inną liczbę postępowań odrębnych.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301E3-1A5A-4394-9D07-B4CC53FCD3FD}" type="slidenum">
              <a:rPr lang="pl-PL"/>
              <a:pPr>
                <a:defRPr/>
              </a:pPr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EAFF0-5ABD-4216-B2F0-CAB4CB0112D1}" type="datetime1">
              <a:rPr lang="pl-PL" smtClean="0"/>
              <a:t>09.10.2016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1. Klasyfikacja ma charakter umowny; różni autorzy podają inną liczbę postępowań odrębnych.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F076C-80AA-4A99-BB0F-CCCE9BB339F0}" type="slidenum">
              <a:rPr lang="pl-PL"/>
              <a:pPr>
                <a:defRPr/>
              </a:pPr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84E32-6EDE-44F8-AF38-082E840F2C6C}" type="datetime1">
              <a:rPr lang="pl-PL" smtClean="0"/>
              <a:t>09.10.2016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1. Klasyfikacja ma charakter umowny; różni autorzy podają inną liczbę postępowań odrębnych.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6A1C4-8D2D-466A-A4A2-D5A995A464CA}" type="slidenum">
              <a:rPr lang="pl-PL"/>
              <a:pPr>
                <a:defRPr/>
              </a:pPr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B6FA-2069-4E03-9986-AEC07EDF8EB2}" type="datetime1">
              <a:rPr lang="pl-PL" smtClean="0"/>
              <a:t>09.10.2016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1. Klasyfikacja ma charakter umowny; różni autorzy podają inną liczbę postępowań odrębnych.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F16B5-5B74-473A-BCA4-23D892CBCA8F}" type="slidenum">
              <a:rPr lang="pl-PL"/>
              <a:pPr>
                <a:defRPr/>
              </a:pPr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B6EC2-C4FF-48AD-8D7D-9D4A732E9F1D}" type="datetime1">
              <a:rPr lang="pl-PL" smtClean="0"/>
              <a:t>09.10.2016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1. Klasyfikacja ma charakter umowny; różni autorzy podają inną liczbę postępowań odrębnych.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88635-A40F-4D15-A6A3-C3DC281AB012}" type="slidenum">
              <a:rPr lang="pl-PL"/>
              <a:pPr>
                <a:defRPr/>
              </a:pPr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CCA62-9516-4980-9B37-86C9B963BB57}" type="datetime1">
              <a:rPr lang="pl-PL" smtClean="0"/>
              <a:t>09.10.2016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1. Klasyfikacja ma charakter umowny; różni autorzy podają inną liczbę postępowań odrębnych.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078EF-D45D-48AD-A14E-B48CD0125C24}" type="slidenum">
              <a:rPr lang="pl-PL"/>
              <a:pPr>
                <a:defRPr/>
              </a:pPr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26173-C4D3-45ED-81BD-4A1829FCAD17}" type="datetime1">
              <a:rPr lang="pl-PL" smtClean="0"/>
              <a:t>09.10.2016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1. Klasyfikacja ma charakter umowny; różni autorzy podają inną liczbę postępowań odrębnych.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C30E0-D613-4C24-994D-078E1245120A}" type="slidenum">
              <a:rPr lang="pl-PL"/>
              <a:pPr>
                <a:defRPr/>
              </a:pPr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49D3F-D355-4559-A970-E18D8F51D0D0}" type="datetime1">
              <a:rPr lang="pl-PL" smtClean="0"/>
              <a:t>09.10.2016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1. Klasyfikacja ma charakter umowny; różni autorzy podają inną liczbę postępowań odrębnych.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A8001-83CF-43DD-A41B-27525AAE32FD}" type="slidenum">
              <a:rPr lang="pl-PL"/>
              <a:pPr>
                <a:defRPr/>
              </a:pPr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0F9C60-DA21-41DD-8240-F276B07DC52A}" type="datetime1">
              <a:rPr lang="pl-PL" smtClean="0"/>
              <a:t>09.10.2016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pl-PL"/>
              <a:t>1. Klasyfikacja ma charakter umowny; różni autorzy podają inną liczbę postępowań odrębnych.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FC2DCFF-B8C2-4903-94BC-453F0E90427C}" type="slidenum">
              <a:rPr lang="pl-PL"/>
              <a:pPr>
                <a:defRPr/>
              </a:pPr>
              <a:t>‹nr›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3.tif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Relationship Id="rId3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/>
          </a:p>
        </p:txBody>
      </p:sp>
      <p:graphicFrame>
        <p:nvGraphicFramePr>
          <p:cNvPr id="2" name="Symbol zastępczy zawartości 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711393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4339" name="Obraz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627784" y="188640"/>
            <a:ext cx="63357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algn="ctr"/>
            <a:r>
              <a:rPr lang="pl-PL" sz="2000" b="1" dirty="0" smtClean="0">
                <a:solidFill>
                  <a:schemeClr val="bg1"/>
                </a:solidFill>
              </a:rPr>
              <a:t>Techniki Informacji i Komunikacji</a:t>
            </a:r>
            <a:endParaRPr lang="pl-PL" sz="2000" b="1" dirty="0">
              <a:solidFill>
                <a:schemeClr val="bg1"/>
              </a:solidFill>
            </a:endParaRP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35590" y="1039574"/>
            <a:ext cx="553998" cy="570179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475656" y="2891494"/>
            <a:ext cx="727305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Seravek Medium"/>
                <a:cs typeface="Seravek Medium"/>
              </a:rPr>
              <a:t>UMOWY </a:t>
            </a:r>
            <a:r>
              <a:rPr lang="pl-PL" sz="4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Seravek Medium"/>
                <a:cs typeface="Seravek Medium"/>
              </a:rPr>
              <a:t> IT</a:t>
            </a:r>
          </a:p>
          <a:p>
            <a:pPr algn="ctr"/>
            <a:r>
              <a:rPr lang="pl-PL" sz="4400" b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Seravek Medium"/>
                <a:cs typeface="Seravek Medium"/>
              </a:rPr>
              <a:t>- rodzaje </a:t>
            </a:r>
            <a:r>
              <a:rPr lang="pl-PL" sz="4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Seravek Medium"/>
                <a:cs typeface="Seravek Medium"/>
              </a:rPr>
              <a:t>i definicje</a:t>
            </a:r>
            <a:endParaRPr lang="pl-PL" sz="4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Seravek Medium"/>
              <a:cs typeface="Seravek Medium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4499992" y="4797152"/>
            <a:ext cx="414041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m</a:t>
            </a:r>
            <a:r>
              <a:rPr lang="pl-PL" dirty="0" smtClean="0"/>
              <a:t>gr Damian Klimas</a:t>
            </a:r>
            <a:endParaRPr lang="pl-PL" dirty="0"/>
          </a:p>
          <a:p>
            <a:r>
              <a:rPr lang="pl-PL" altLang="pl-PL" dirty="0"/>
              <a:t>Centrum Badań Problemów Prawnych</a:t>
            </a:r>
          </a:p>
          <a:p>
            <a:r>
              <a:rPr lang="pl-PL" altLang="pl-PL" dirty="0"/>
              <a:t>i Ekonomicznych Komunikacji </a:t>
            </a:r>
            <a:r>
              <a:rPr lang="pl-PL" altLang="pl-PL" dirty="0" smtClean="0"/>
              <a:t>Elektronicznej</a:t>
            </a:r>
            <a:endParaRPr lang="pl-PL" dirty="0"/>
          </a:p>
          <a:p>
            <a:r>
              <a:rPr lang="pl-PL" sz="1400" dirty="0" err="1" smtClean="0"/>
              <a:t>damian.klimas@uwr.edu.pl</a:t>
            </a:r>
            <a:endParaRPr lang="pl-PL"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11960" y="472954"/>
            <a:ext cx="4834880" cy="1143000"/>
          </a:xfrm>
        </p:spPr>
        <p:txBody>
          <a:bodyPr/>
          <a:lstStyle/>
          <a:p>
            <a:pPr algn="r"/>
            <a:r>
              <a:rPr lang="pl-PL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Definicje techniczne</a:t>
            </a:r>
            <a:endParaRPr lang="pl-PL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916832"/>
            <a:ext cx="8003232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65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/>
          </a:p>
        </p:txBody>
      </p:sp>
      <p:graphicFrame>
        <p:nvGraphicFramePr>
          <p:cNvPr id="2" name="Symbol zastępczy zawartości 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711393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4339" name="Obraz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627784" y="188640"/>
            <a:ext cx="63357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algn="ctr"/>
            <a:r>
              <a:rPr lang="pl-PL" sz="2000" b="1" dirty="0" smtClean="0">
                <a:solidFill>
                  <a:schemeClr val="bg1"/>
                </a:solidFill>
              </a:rPr>
              <a:t>Techniki Informacji i Komunikacji</a:t>
            </a:r>
            <a:endParaRPr lang="pl-PL" sz="2000" b="1" dirty="0">
              <a:solidFill>
                <a:schemeClr val="bg1"/>
              </a:solidFill>
            </a:endParaRP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35590" y="1039574"/>
            <a:ext cx="553998" cy="570179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</p:spTree>
    <p:extLst>
      <p:ext uri="{BB962C8B-B14F-4D97-AF65-F5344CB8AC3E}">
        <p14:creationId xmlns:p14="http://schemas.microsoft.com/office/powerpoint/2010/main" val="1446269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976756"/>
            <a:ext cx="8081934" cy="3705275"/>
          </a:xfrm>
          <a:solidFill>
            <a:schemeClr val="bg1">
              <a:lumMod val="95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algn="just">
              <a:buNone/>
            </a:pPr>
            <a:r>
              <a:rPr lang="pl-PL" b="1" i="1" dirty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System ERP – informatyczny system aplikacji klasy ERP (Enterprise Resource Planning), wykorzystywany przez </a:t>
            </a:r>
            <a:r>
              <a:rPr lang="pl-PL" b="1" i="1" dirty="0" smtClean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Zamawiającego </a:t>
            </a:r>
            <a:r>
              <a:rPr lang="pl-PL" b="1" i="1" dirty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do </a:t>
            </a:r>
            <a:r>
              <a:rPr lang="pl-PL" b="1" i="1" dirty="0" smtClean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celów </a:t>
            </a:r>
            <a:r>
              <a:rPr lang="pl-PL" b="1" i="1" dirty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produkcyjnych, </a:t>
            </a:r>
            <a:r>
              <a:rPr lang="pl-PL" b="1" i="1" dirty="0" smtClean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spełniający </a:t>
            </a:r>
            <a:r>
              <a:rPr lang="pl-PL" b="1" i="1" dirty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wymagania funkcjonalne </a:t>
            </a:r>
            <a:r>
              <a:rPr lang="pl-PL" b="1" i="1" dirty="0" smtClean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Zamawiającego, składający się </a:t>
            </a:r>
            <a:r>
              <a:rPr lang="pl-PL" b="1" i="1" dirty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z </a:t>
            </a:r>
            <a:r>
              <a:rPr lang="pl-PL" b="1" i="1" dirty="0" smtClean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Rezultatów </a:t>
            </a:r>
            <a:r>
              <a:rPr lang="pl-PL" b="1" i="1" dirty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Prac, dostarczonych przez </a:t>
            </a:r>
            <a:r>
              <a:rPr lang="pl-PL" b="1" i="1" dirty="0" smtClean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Wykonawcę </a:t>
            </a:r>
            <a:r>
              <a:rPr lang="pl-PL" b="1" i="1" dirty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w ramach Umowy. </a:t>
            </a:r>
            <a:endParaRPr lang="pl-PL" b="1" dirty="0">
              <a:ln w="12700">
                <a:solidFill>
                  <a:schemeClr val="tx2"/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just"/>
            <a:endParaRPr lang="pl-PL" b="1" dirty="0">
              <a:ln w="12700">
                <a:solidFill>
                  <a:schemeClr val="tx2"/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4" name="PoleTekstowe 3"/>
          <p:cNvSpPr txBox="1"/>
          <p:nvPr/>
        </p:nvSpPr>
        <p:spPr>
          <a:xfrm>
            <a:off x="2033262" y="980728"/>
            <a:ext cx="7092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4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Przykład</a:t>
            </a:r>
          </a:p>
          <a:p>
            <a:pPr algn="r"/>
            <a:r>
              <a:rPr lang="pl-PL" sz="4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definicji technicznej</a:t>
            </a:r>
            <a:endParaRPr lang="pl-PL" sz="48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219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1570186"/>
          </a:xfrm>
        </p:spPr>
        <p:txBody>
          <a:bodyPr>
            <a:normAutofit/>
          </a:bodyPr>
          <a:lstStyle/>
          <a:p>
            <a:r>
              <a:rPr lang="pl-PL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Przykład złej praktyki</a:t>
            </a:r>
            <a:endParaRPr lang="pl-PL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996952"/>
            <a:ext cx="8100392" cy="2448272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sz="4400" b="1" dirty="0" smtClean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ITS</a:t>
            </a:r>
          </a:p>
          <a:p>
            <a:pPr marL="0" indent="0" algn="ctr">
              <a:buNone/>
            </a:pPr>
            <a:r>
              <a:rPr lang="pl-PL" sz="4400" b="1" dirty="0" smtClean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Infrastruktura </a:t>
            </a:r>
            <a:r>
              <a:rPr lang="pl-PL" sz="4400" b="1" dirty="0" err="1" smtClean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Techniczno</a:t>
            </a:r>
            <a:r>
              <a:rPr lang="pl-PL" sz="4400" b="1" dirty="0" smtClean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– Systemowa Systemu</a:t>
            </a:r>
            <a:endParaRPr lang="pl-PL" sz="4400" b="1" dirty="0">
              <a:ln w="12700">
                <a:solidFill>
                  <a:schemeClr val="tx2"/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cxnSp>
        <p:nvCxnSpPr>
          <p:cNvPr id="6" name="Łącznik prosty 5"/>
          <p:cNvCxnSpPr/>
          <p:nvPr/>
        </p:nvCxnSpPr>
        <p:spPr>
          <a:xfrm>
            <a:off x="1043608" y="2996952"/>
            <a:ext cx="8100392" cy="244827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 flipV="1">
            <a:off x="1043608" y="2996952"/>
            <a:ext cx="8100392" cy="244827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90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71800" y="3068960"/>
            <a:ext cx="4690864" cy="1143000"/>
          </a:xfrm>
        </p:spPr>
        <p:txBody>
          <a:bodyPr>
            <a:noAutofit/>
          </a:bodyPr>
          <a:lstStyle/>
          <a:p>
            <a:r>
              <a:rPr lang="pl-PL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Definicja koncepcyjna</a:t>
            </a:r>
            <a:endParaRPr lang="pl-PL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7963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556792"/>
            <a:ext cx="7565504" cy="8640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4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Istotne definicje w projekcie IT</a:t>
            </a:r>
            <a:endParaRPr lang="pl-PL" sz="4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4" name="PoleTekstowe 3"/>
          <p:cNvSpPr txBox="1"/>
          <p:nvPr/>
        </p:nvSpPr>
        <p:spPr>
          <a:xfrm>
            <a:off x="2414092" y="3180357"/>
            <a:ext cx="5112568" cy="31700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Odbiór prac</a:t>
            </a:r>
          </a:p>
          <a:p>
            <a:pPr algn="ctr"/>
            <a:r>
              <a:rPr lang="pl-P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Harmonogram</a:t>
            </a:r>
          </a:p>
          <a:p>
            <a:pPr algn="ctr"/>
            <a:r>
              <a:rPr lang="pl-P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Protokół odbioru</a:t>
            </a:r>
          </a:p>
          <a:p>
            <a:pPr algn="ctr"/>
            <a:r>
              <a:rPr lang="pl-P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Oprogramowanie</a:t>
            </a:r>
          </a:p>
          <a:p>
            <a:pPr algn="ctr"/>
            <a:r>
              <a:rPr lang="pl-P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Testy</a:t>
            </a:r>
          </a:p>
        </p:txBody>
      </p:sp>
    </p:spTree>
    <p:extLst>
      <p:ext uri="{BB962C8B-B14F-4D97-AF65-F5344CB8AC3E}">
        <p14:creationId xmlns:p14="http://schemas.microsoft.com/office/powerpoint/2010/main" val="139057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3068960"/>
            <a:ext cx="8229600" cy="1944216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 smtClean="0"/>
              <a:t>Dziękuję za uwagę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4510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3768" y="3109528"/>
            <a:ext cx="5493296" cy="638944"/>
          </a:xfrm>
        </p:spPr>
        <p:txBody>
          <a:bodyPr>
            <a:noAutofit/>
          </a:bodyPr>
          <a:lstStyle/>
          <a:p>
            <a:r>
              <a:rPr lang="pl-PL" sz="4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Czym w ogóle jest umowa?</a:t>
            </a:r>
            <a:endParaRPr lang="pl-PL" sz="4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3611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8229600" cy="1143000"/>
          </a:xfrm>
        </p:spPr>
        <p:txBody>
          <a:bodyPr/>
          <a:lstStyle/>
          <a:p>
            <a:pPr algn="r"/>
            <a:r>
              <a:rPr lang="pl-PL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Podział umów</a:t>
            </a:r>
            <a:endParaRPr lang="pl-PL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514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0768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Diagram 3"/>
          <p:cNvGraphicFramePr/>
          <p:nvPr>
            <p:extLst/>
          </p:nvPr>
        </p:nvGraphicFramePr>
        <p:xfrm>
          <a:off x="1475656" y="1024946"/>
          <a:ext cx="7224464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PoleTekstowe 4"/>
          <p:cNvSpPr txBox="1"/>
          <p:nvPr/>
        </p:nvSpPr>
        <p:spPr>
          <a:xfrm>
            <a:off x="6209118" y="819225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U</a:t>
            </a:r>
            <a:r>
              <a:rPr lang="pl-PL" sz="4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mowy</a:t>
            </a:r>
            <a:endParaRPr lang="pl-PL" dirty="0"/>
          </a:p>
        </p:txBody>
      </p:sp>
      <p:sp>
        <p:nvSpPr>
          <p:cNvPr id="6" name="PoleTekstowe 5"/>
          <p:cNvSpPr txBox="1"/>
          <p:nvPr/>
        </p:nvSpPr>
        <p:spPr>
          <a:xfrm>
            <a:off x="6199990" y="1440444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nazwane</a:t>
            </a:r>
            <a:endParaRPr lang="pl-PL" sz="48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7" name="PoleTekstowe 6"/>
          <p:cNvSpPr txBox="1"/>
          <p:nvPr/>
        </p:nvSpPr>
        <p:spPr>
          <a:xfrm>
            <a:off x="3976870" y="3718390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Przykłady</a:t>
            </a:r>
            <a:endParaRPr lang="pl-PL" sz="32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109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851317"/>
            <a:ext cx="7653536" cy="782960"/>
          </a:xfrm>
        </p:spPr>
        <p:txBody>
          <a:bodyPr/>
          <a:lstStyle/>
          <a:p>
            <a:pPr algn="r"/>
            <a:r>
              <a:rPr lang="pl-PL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Umowy nienazwane</a:t>
            </a:r>
            <a:endParaRPr lang="pl-PL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608" y="1650139"/>
            <a:ext cx="8089507" cy="5192243"/>
          </a:xfrm>
        </p:spPr>
      </p:pic>
    </p:spTree>
    <p:extLst>
      <p:ext uri="{BB962C8B-B14F-4D97-AF65-F5344CB8AC3E}">
        <p14:creationId xmlns:p14="http://schemas.microsoft.com/office/powerpoint/2010/main" val="104347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37421" y="1258616"/>
            <a:ext cx="5439747" cy="1143000"/>
          </a:xfrm>
        </p:spPr>
        <p:txBody>
          <a:bodyPr>
            <a:normAutofit/>
          </a:bodyPr>
          <a:lstStyle/>
          <a:p>
            <a:r>
              <a:rPr lang="pl-PL" b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Umowa </a:t>
            </a:r>
            <a:r>
              <a:rPr lang="pl-PL" b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IT</a:t>
            </a:r>
            <a:endParaRPr lang="pl-PL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/>
          </p:nvPr>
        </p:nvGraphicFramePr>
        <p:xfrm>
          <a:off x="1043608" y="1265311"/>
          <a:ext cx="9144000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PoleTekstowe 4"/>
          <p:cNvSpPr txBox="1"/>
          <p:nvPr/>
        </p:nvSpPr>
        <p:spPr>
          <a:xfrm>
            <a:off x="1031843" y="5013176"/>
            <a:ext cx="48509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Kilka grup przepisów wpływa na umowy o wykonanie projektu informatycznego</a:t>
            </a:r>
            <a:endParaRPr lang="pl-PL" sz="2800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2786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0" y="980728"/>
            <a:ext cx="4572000" cy="1143000"/>
          </a:xfrm>
        </p:spPr>
        <p:txBody>
          <a:bodyPr>
            <a:noAutofit/>
          </a:bodyPr>
          <a:lstStyle/>
          <a:p>
            <a:pPr algn="r"/>
            <a:r>
              <a:rPr lang="pl-PL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Wybrane rodzaje</a:t>
            </a:r>
            <a:br>
              <a:rPr lang="pl-PL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r>
              <a:rPr lang="pl-PL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umów IT</a:t>
            </a:r>
            <a:endParaRPr lang="pl-PL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268760"/>
            <a:ext cx="9144000" cy="5589240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q"/>
            </a:pPr>
            <a:r>
              <a:rPr lang="pl-PL" sz="30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wdrożeniowe </a:t>
            </a:r>
            <a:endParaRPr lang="pl-PL" sz="3000" b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Font typeface="Wingdings" charset="2"/>
              <a:buChar char="q"/>
            </a:pPr>
            <a:r>
              <a:rPr lang="pl-PL" sz="30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serwisowe </a:t>
            </a:r>
            <a:endParaRPr lang="pl-PL" sz="3000" b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Font typeface="Wingdings" charset="2"/>
              <a:buChar char="q"/>
            </a:pPr>
            <a:r>
              <a:rPr lang="pl-PL" sz="30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zakup sprzętu </a:t>
            </a:r>
            <a:r>
              <a:rPr lang="pl-PL" sz="3000" b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IT </a:t>
            </a:r>
          </a:p>
          <a:p>
            <a:pPr>
              <a:buFont typeface="Wingdings" charset="2"/>
              <a:buChar char="q"/>
            </a:pPr>
            <a:r>
              <a:rPr lang="pl-PL" sz="30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dotyczące </a:t>
            </a:r>
            <a:r>
              <a:rPr lang="pl-PL" sz="3000" b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integracji </a:t>
            </a:r>
            <a:r>
              <a:rPr lang="pl-PL" sz="30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systemów </a:t>
            </a:r>
            <a:r>
              <a:rPr lang="pl-PL" sz="3000" b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informatycznych </a:t>
            </a:r>
          </a:p>
          <a:p>
            <a:pPr>
              <a:buFont typeface="Wingdings" charset="2"/>
              <a:buChar char="q"/>
            </a:pPr>
            <a:r>
              <a:rPr lang="pl-PL" sz="30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licencji</a:t>
            </a:r>
            <a:endParaRPr lang="pl-PL" sz="3000" b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Font typeface="Wingdings" charset="2"/>
              <a:buChar char="q"/>
            </a:pPr>
            <a:r>
              <a:rPr lang="pl-PL" sz="30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outsourcing </a:t>
            </a:r>
            <a:endParaRPr lang="pl-PL" sz="3000" b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Font typeface="Wingdings" charset="2"/>
              <a:buChar char="q"/>
            </a:pPr>
            <a:r>
              <a:rPr lang="pl-PL" sz="30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„utrzymaniowe”</a:t>
            </a:r>
            <a:endParaRPr lang="pl-PL" sz="3000" b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Font typeface="Wingdings" charset="2"/>
              <a:buChar char="q"/>
            </a:pPr>
            <a:r>
              <a:rPr lang="pl-PL" sz="30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dystrybucję </a:t>
            </a:r>
            <a:r>
              <a:rPr lang="pl-PL" sz="3000" b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oprogramowania </a:t>
            </a:r>
          </a:p>
          <a:p>
            <a:pPr>
              <a:buFont typeface="Wingdings" charset="2"/>
              <a:buChar char="q"/>
            </a:pPr>
            <a:r>
              <a:rPr lang="pl-PL" sz="30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depozytu </a:t>
            </a:r>
            <a:r>
              <a:rPr lang="pl-PL" sz="3000" b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kodu </a:t>
            </a:r>
            <a:r>
              <a:rPr lang="pl-PL" sz="30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źródłowego</a:t>
            </a:r>
            <a:endParaRPr lang="pl-PL" sz="3000" b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Font typeface="Wingdings" charset="2"/>
              <a:buChar char="q"/>
            </a:pPr>
            <a:r>
              <a:rPr lang="pl-PL" sz="30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regulaminy</a:t>
            </a:r>
            <a:endParaRPr lang="pl-PL" sz="3000" b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062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60776" y="865241"/>
            <a:ext cx="4690121" cy="1143000"/>
          </a:xfrm>
        </p:spPr>
        <p:txBody>
          <a:bodyPr>
            <a:normAutofit fontScale="90000"/>
          </a:bodyPr>
          <a:lstStyle/>
          <a:p>
            <a:pPr algn="r"/>
            <a:r>
              <a:rPr lang="pl-PL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Wybrane </a:t>
            </a:r>
            <a:br>
              <a:rPr lang="pl-PL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r>
              <a:rPr lang="pl-PL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elementy umowy IT</a:t>
            </a:r>
            <a:endParaRPr lang="pl-PL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2008241"/>
            <a:ext cx="9144000" cy="4608512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q"/>
            </a:pPr>
            <a:r>
              <a:rPr lang="pl-PL" sz="2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Określenie rodzaju umowy</a:t>
            </a:r>
          </a:p>
          <a:p>
            <a:pPr>
              <a:buFont typeface="Wingdings" charset="2"/>
              <a:buChar char="q"/>
            </a:pPr>
            <a:r>
              <a:rPr lang="pl-PL" sz="2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Strony </a:t>
            </a:r>
            <a:r>
              <a:rPr lang="pl-PL" sz="2400" b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umowy </a:t>
            </a:r>
            <a:r>
              <a:rPr lang="pl-PL" sz="2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(właściwa </a:t>
            </a:r>
            <a:r>
              <a:rPr lang="pl-PL" sz="2400" b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reprezentacja stron) </a:t>
            </a:r>
          </a:p>
          <a:p>
            <a:pPr>
              <a:buFont typeface="Wingdings" charset="2"/>
              <a:buChar char="q"/>
            </a:pPr>
            <a:r>
              <a:rPr lang="pl-PL" sz="2400" b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Przedmiot umowy (Opis Przedmiotu </a:t>
            </a:r>
            <a:r>
              <a:rPr lang="pl-PL" sz="2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Zamówienia) </a:t>
            </a:r>
            <a:endParaRPr lang="pl-PL" sz="2400" b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>
              <a:buFont typeface="Wingdings" charset="2"/>
              <a:buChar char="q"/>
            </a:pPr>
            <a:r>
              <a:rPr lang="pl-PL" sz="2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Sposób zarzadzania </a:t>
            </a:r>
            <a:r>
              <a:rPr lang="pl-PL" sz="2400" b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projektem </a:t>
            </a:r>
            <a:endParaRPr lang="pl-PL" sz="2400" b="1" dirty="0" smtClean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>
              <a:buFont typeface="Wingdings" charset="2"/>
              <a:buChar char="q"/>
            </a:pPr>
            <a:r>
              <a:rPr lang="pl-PL" sz="2400" b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Zobowiązania stron </a:t>
            </a:r>
            <a:r>
              <a:rPr lang="pl-PL" sz="2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i skutki naruszenia umowy</a:t>
            </a:r>
          </a:p>
          <a:p>
            <a:pPr>
              <a:buFont typeface="Wingdings" charset="2"/>
              <a:buChar char="q"/>
            </a:pPr>
            <a:r>
              <a:rPr lang="pl-PL" sz="2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Odpowiedzialność</a:t>
            </a:r>
          </a:p>
          <a:p>
            <a:pPr>
              <a:buFont typeface="Wingdings" charset="2"/>
              <a:buChar char="q"/>
            </a:pPr>
            <a:r>
              <a:rPr lang="pl-PL" sz="2400" b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Warunki </a:t>
            </a:r>
            <a:r>
              <a:rPr lang="pl-PL" sz="2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odstąpienia </a:t>
            </a:r>
            <a:r>
              <a:rPr lang="pl-PL" sz="2400" b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lub wypowiedzenia umowy </a:t>
            </a:r>
          </a:p>
          <a:p>
            <a:pPr>
              <a:buFont typeface="Wingdings" charset="2"/>
              <a:buChar char="q"/>
            </a:pPr>
            <a:r>
              <a:rPr lang="pl-PL" sz="2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Postanowienia końcowe</a:t>
            </a:r>
            <a:endParaRPr lang="pl-PL" sz="2400" b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>
              <a:buFont typeface="Wingdings" charset="2"/>
              <a:buChar char="q"/>
            </a:pPr>
            <a:r>
              <a:rPr lang="pl-PL" sz="2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Terminy </a:t>
            </a:r>
            <a:r>
              <a:rPr lang="pl-PL" sz="2400" b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realizacji </a:t>
            </a:r>
            <a:r>
              <a:rPr lang="pl-PL" sz="2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(</a:t>
            </a:r>
            <a:r>
              <a:rPr lang="pl-PL" sz="2400" b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np. harmonogram) </a:t>
            </a:r>
            <a:r>
              <a:rPr lang="pl-PL" sz="2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- oprócz modelu Agile*</a:t>
            </a:r>
            <a:endParaRPr lang="pl-PL" sz="2400" b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>
              <a:buFont typeface="Wingdings" charset="2"/>
              <a:buChar char="q"/>
            </a:pPr>
            <a:r>
              <a:rPr lang="pl-PL" sz="2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Klauzula poufności </a:t>
            </a:r>
            <a:endParaRPr lang="pl-PL" sz="2400" b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513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63888" y="3212976"/>
            <a:ext cx="3203848" cy="10367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6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Definicje</a:t>
            </a:r>
            <a:endParaRPr lang="pl-PL" sz="6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576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</TotalTime>
  <Words>224</Words>
  <Application>Microsoft Macintosh PowerPoint</Application>
  <PresentationFormat>Pokaz na ekranie (4:3)</PresentationFormat>
  <Paragraphs>68</Paragraphs>
  <Slides>16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Calibri</vt:lpstr>
      <vt:lpstr>Seravek Medium</vt:lpstr>
      <vt:lpstr>Wingdings</vt:lpstr>
      <vt:lpstr>Arial</vt:lpstr>
      <vt:lpstr>Motyw pakietu Office</vt:lpstr>
      <vt:lpstr>Prezentacja programu PowerPoint</vt:lpstr>
      <vt:lpstr>Czym w ogóle jest umowa?</vt:lpstr>
      <vt:lpstr>Podział umów</vt:lpstr>
      <vt:lpstr>Prezentacja programu PowerPoint</vt:lpstr>
      <vt:lpstr>Umowy nienazwane</vt:lpstr>
      <vt:lpstr>Umowa IT</vt:lpstr>
      <vt:lpstr>Wybrane rodzaje umów IT</vt:lpstr>
      <vt:lpstr>Wybrane  elementy umowy IT</vt:lpstr>
      <vt:lpstr>Prezentacja programu PowerPoint</vt:lpstr>
      <vt:lpstr>Definicje techniczne</vt:lpstr>
      <vt:lpstr>Prezentacja programu PowerPoint</vt:lpstr>
      <vt:lpstr>Prezentacja programu PowerPoint</vt:lpstr>
      <vt:lpstr>Przykład złej praktyki</vt:lpstr>
      <vt:lpstr>Definicja koncepcyjna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Marek Niewiadomski</dc:creator>
  <cp:lastModifiedBy>Użytkownik Microsoft Office</cp:lastModifiedBy>
  <cp:revision>254</cp:revision>
  <dcterms:created xsi:type="dcterms:W3CDTF">2014-01-18T14:20:26Z</dcterms:created>
  <dcterms:modified xsi:type="dcterms:W3CDTF">2016-10-09T11:02:39Z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1737184043</vt:i4>
  </property>
  <property fmtid="{D5CDD505-2E9C-101B-9397-08002B2CF9AE}" pid="3" name="_NewReviewCycle">
    <vt:lpwstr/>
  </property>
  <property fmtid="{D5CDD505-2E9C-101B-9397-08002B2CF9AE}" pid="4" name="_EmailSubject">
    <vt:lpwstr>prezentacja</vt:lpwstr>
  </property>
  <property fmtid="{D5CDD505-2E9C-101B-9397-08002B2CF9AE}" pid="5" name="_AuthorEmail">
    <vt:lpwstr>wiktor.buczek@credit-suisse.com</vt:lpwstr>
  </property>
  <property fmtid="{D5CDD505-2E9C-101B-9397-08002B2CF9AE}" pid="6" name="_AuthorEmailDisplayName">
    <vt:lpwstr>Buczek, Wiktor (KGRN 94)</vt:lpwstr>
  </property>
</Properties>
</file>