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0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2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37" autoAdjust="0"/>
  </p:normalViewPr>
  <p:slideViewPr>
    <p:cSldViewPr snapToGrid="0">
      <p:cViewPr varScale="1">
        <p:scale>
          <a:sx n="62" d="100"/>
          <a:sy n="62" d="100"/>
        </p:scale>
        <p:origin x="10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23.11.2019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Katedra Prawa Karnego Materialnego</a:t>
            </a:r>
            <a:endParaRPr lang="pl-PL" sz="1400" dirty="0">
              <a:latin typeface="Century Gothic" panose="020B0502020202020204" pitchFamily="34" charset="0"/>
            </a:endParaRP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Wina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Wina w systemie przesłanek odpowiedzialności karnej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1 par. 3 k.k.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brak definicji ustawowej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element czyniący sprawcę odpowiedzialnym za popełniony czyn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element subiektywizujący odpowiedzialność karną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kwintesencja: wolność wyboru, sensowna możliwość (wymagalność) zachowania zgodnie z prawem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podstawowe (domniemane) założenie o wolności człowieka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wina w znaczeniu materialnym i procesowym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Wina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Teorie winy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teorie psychologiczne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teoria woli / teoria wyobrażenia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wina jako stosunek psychiczny sprawcy do czynu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 winy nieumyślnej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fakt, a nie jego ocena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teorie normatywne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kompleksowa teoria normatywna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ocena oraz jej przedmiot – błąd metodologiczny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czysta teoria normatywna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wyłącznie ocena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zarzut, pretensja – przesunięcie z głowy sprawcy do głów innych osób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pozostałe teorie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teoria relacyjna i dwa znaczenia winy w prawie karnym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Wina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Przesłanki zawinienia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możliwość wyboru zachowania zgodnego z prawem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dojrzałość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poczytalność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rozpoznawalność faktycznego i prawnego znaczenia czynu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rozpoznawalność bezprawności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normalna sytuacja motywacyjna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Wina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Negatywne przesłanki zawinienia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usprawiedliwiony błąd co do faktycznego lub prawnego znaczenia czynu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usprawiedliwiony błąd co do okoliczności stanowiącej znamię – art. 28 par. 2 k.k.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usprawiedliwiony błąd co do bezprawności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usprawiedliwiony błąd co do okoliczności wyłączającej bezprawność albo winę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niepoczytalność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anormalna sytuacja motywacyjna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rozkaz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strach, wzburzenie lub obawa przed odpowiedzialnością karną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stan wyższej konieczności (art. 26 par. 2 k.k.) i kolizja obowiązków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Wina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Negatywne przesłanki zawinienia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usprawiedliwiony błąd co do faktycznego lub prawnego znaczenia czynu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istota i istotność błędu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błąd co do przebiegu przyczynowego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error in personam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aberratio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ictus</a:t>
            </a:r>
            <a:r>
              <a:rPr lang="pl-PL" sz="1800" dirty="0">
                <a:latin typeface="Century Gothic" panose="020B0502020202020204" pitchFamily="34" charset="0"/>
              </a:rPr>
              <a:t> vel </a:t>
            </a:r>
            <a:r>
              <a:rPr lang="pl-PL" sz="1800" dirty="0" err="1">
                <a:latin typeface="Century Gothic" panose="020B0502020202020204" pitchFamily="34" charset="0"/>
              </a:rPr>
              <a:t>iactus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error </a:t>
            </a:r>
            <a:r>
              <a:rPr lang="pl-PL" sz="1800" dirty="0" err="1">
                <a:latin typeface="Century Gothic" panose="020B0502020202020204" pitchFamily="34" charset="0"/>
              </a:rPr>
              <a:t>facti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error iuris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delictum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putativum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ignorantia</a:t>
            </a:r>
            <a:r>
              <a:rPr lang="pl-PL" sz="1600" dirty="0">
                <a:latin typeface="Century Gothic" panose="020B0502020202020204" pitchFamily="34" charset="0"/>
              </a:rPr>
              <a:t> iuris (non) </a:t>
            </a:r>
            <a:r>
              <a:rPr lang="pl-PL" sz="1600" dirty="0" err="1">
                <a:latin typeface="Century Gothic" panose="020B0502020202020204" pitchFamily="34" charset="0"/>
              </a:rPr>
              <a:t>nocet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Vorsatztheorie</a:t>
            </a:r>
            <a:r>
              <a:rPr lang="pl-PL" sz="1600" dirty="0">
                <a:latin typeface="Century Gothic" panose="020B0502020202020204" pitchFamily="34" charset="0"/>
              </a:rPr>
              <a:t> / </a:t>
            </a:r>
            <a:r>
              <a:rPr lang="pl-PL" sz="1600" dirty="0" err="1">
                <a:latin typeface="Century Gothic" panose="020B0502020202020204" pitchFamily="34" charset="0"/>
              </a:rPr>
              <a:t>Schuldtheorie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błąd co do okoliczności wyłączającej bezprawność lub winę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istota usprawiedliwienia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możliwość uniknięcia błędu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Wina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Negatywne przesłanki zawinienia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niepoczytalność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ujęcie psychiatryczno-psychologiczne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niepoczytalność a strona podmiotowa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zasada koincydencji czasu popełnienia czynu oraz winy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wprawienie się w stan niepoczytalności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odstępstwo od zasady koincydencji czy od zasady winy?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Wina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Negatywne przesłanki zawinienia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anormalna sytuacja motywacyjna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rozkaz (art. 318 k.k.)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działanie pod wpływem strachu, wzburzenia lub obawy przed odpowiedzialnością karną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stan wyższej konieczności wyłączający winę i kolizja obowiązków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784CECA-B240-42F9-9E82-B9F4650D652C}"/>
              </a:ext>
            </a:extLst>
          </p:cNvPr>
          <p:cNvSpPr txBox="1"/>
          <p:nvPr/>
        </p:nvSpPr>
        <p:spPr>
          <a:xfrm>
            <a:off x="6096000" y="1089976"/>
            <a:ext cx="221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fb</a:t>
            </a:r>
            <a:endParaRPr lang="pl-PL" dirty="0"/>
          </a:p>
          <a:p>
            <a:r>
              <a:rPr lang="pl-PL" dirty="0"/>
              <a:t>Karny Jeż</a:t>
            </a:r>
          </a:p>
        </p:txBody>
      </p:sp>
      <p:pic>
        <p:nvPicPr>
          <p:cNvPr id="4" name="Obraz 3" descr="Obraz zawierający tekst, książka, trawa, młode&#10;&#10;Opis wygenerowany automatycznie">
            <a:extLst>
              <a:ext uri="{FF2B5EF4-FFF2-40B4-BE49-F238E27FC236}">
                <a16:creationId xmlns:a16="http://schemas.microsoft.com/office/drawing/2014/main" id="{9FF7E9ED-1E61-4AE6-BB26-D702007C0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26" y="1092326"/>
            <a:ext cx="4351274" cy="42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9177</TotalTime>
  <Words>361</Words>
  <Application>Microsoft Office PowerPoint</Application>
  <PresentationFormat>Panoramiczny</PresentationFormat>
  <Paragraphs>81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Wina</vt:lpstr>
      <vt:lpstr>Wina</vt:lpstr>
      <vt:lpstr>Wina</vt:lpstr>
      <vt:lpstr>Wina</vt:lpstr>
      <vt:lpstr>Wina</vt:lpstr>
      <vt:lpstr>Wina</vt:lpstr>
      <vt:lpstr>Wina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655</cp:revision>
  <dcterms:created xsi:type="dcterms:W3CDTF">2018-10-22T06:25:53Z</dcterms:created>
  <dcterms:modified xsi:type="dcterms:W3CDTF">2019-11-24T09:27:52Z</dcterms:modified>
</cp:coreProperties>
</file>