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2" autoAdjust="0"/>
    <p:restoredTop sz="94695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2016-09-11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ip.lex.p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53692"/>
          </a:xfrm>
        </p:spPr>
        <p:txBody>
          <a:bodyPr>
            <a:normAutofit/>
          </a:bodyPr>
          <a:lstStyle/>
          <a:p>
            <a:pPr algn="just"/>
            <a:r>
              <a:rPr lang="pl-PL" sz="3200" dirty="0" smtClean="0"/>
              <a:t>Wniosek o ponowne </a:t>
            </a:r>
            <a:r>
              <a:rPr lang="pl-PL" sz="3200" dirty="0" smtClean="0"/>
              <a:t>rozpatrzenie </a:t>
            </a:r>
            <a:r>
              <a:rPr lang="pl-PL" sz="3200" dirty="0" smtClean="0"/>
              <a:t>sprawy jako środek zaskarżenia na drodze instancyjnej  </a:t>
            </a:r>
            <a:r>
              <a:rPr lang="pl-PL" sz="3200" dirty="0" smtClean="0"/>
              <a:t>w postępowaniu administracyjnym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Materiały dydaktyczne dla studentów gr.5 i 9 Stacjonarnych Studiów Prawa, rok akademicki 2015/16, semestr zimowy , mgr Artur Fojt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1) Kodeks postępowania administracyjnego wyróżnia dwie kategorie środków zaskarżenia – są to środki zaskarżenia zwyczajne (odwołanie, zażalenie, wniosek o ponowne rozpatrzenie sprawy) oraz środki nadzwyczajne (wznowienie postępowania, skarga o stwierdzenie nieważności decyzji administracyjnej),</a:t>
            </a:r>
          </a:p>
          <a:p>
            <a:r>
              <a:rPr lang="pl-PL" dirty="0" smtClean="0"/>
              <a:t>2) zwyczajne środki zaskarżenia realizują zasadę dwuinstancyjności postępowania administracyjnego,</a:t>
            </a:r>
          </a:p>
          <a:p>
            <a:r>
              <a:rPr lang="pl-PL" dirty="0" smtClean="0"/>
              <a:t>3) zwyczajne środki zaskarżenia przysługują Stronie w odniesieniu do </a:t>
            </a:r>
            <a:r>
              <a:rPr lang="pl-PL" dirty="0" err="1" smtClean="0"/>
              <a:t>nieostatecznych</a:t>
            </a:r>
            <a:r>
              <a:rPr lang="pl-PL" dirty="0" smtClean="0"/>
              <a:t> decyzji i postanowień wydanych w ogólnym postępowaniu administracyjnym w I instancji.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Środki zaskarżenia na drodze administracyjnej 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 doktrynalnym ujęciu środki zaskarżenia na drodze instancyjnej charakteryzuje pojęcie tzw. </a:t>
            </a:r>
            <a:r>
              <a:rPr lang="pl-PL" dirty="0" err="1" smtClean="0"/>
              <a:t>dewolutywności</a:t>
            </a:r>
            <a:r>
              <a:rPr lang="pl-PL" dirty="0" smtClean="0"/>
              <a:t>, co oznacza że rozpatrzenie i rozstrzygnięcie w przedmiocie wniesionego środka zaskarżenia dokonywane jest przez organ wyższego stopnia w stosunku do organu, który wydał decyzję w I instancji;</a:t>
            </a:r>
          </a:p>
          <a:p>
            <a:r>
              <a:rPr lang="pl-PL" dirty="0" smtClean="0"/>
              <a:t>W odniesieniu do wniosku o ponowne rozpatrzenie sprawy nie występuje cecha </a:t>
            </a:r>
            <a:r>
              <a:rPr lang="pl-PL" dirty="0" err="1" smtClean="0"/>
              <a:t>dewolutywności</a:t>
            </a:r>
            <a:r>
              <a:rPr lang="pl-PL" dirty="0" smtClean="0"/>
              <a:t>, gdyż ten środek </a:t>
            </a:r>
            <a:r>
              <a:rPr lang="pl-PL" dirty="0" err="1" smtClean="0"/>
              <a:t>zasakarżenia</a:t>
            </a:r>
            <a:r>
              <a:rPr lang="pl-PL" dirty="0" smtClean="0"/>
              <a:t> jest wnoszony do tego samego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 prawny wniosku o ponowne rozpatrzenie sprawy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Wniosek o ponowne rozpatrzenie sprawy jako środek zaskarżenia jest oparty na konstrukcji </a:t>
            </a:r>
            <a:r>
              <a:rPr lang="pl-PL" dirty="0" err="1" smtClean="0"/>
              <a:t>niedewolutywności</a:t>
            </a:r>
            <a:r>
              <a:rPr lang="pl-PL" dirty="0" smtClean="0"/>
              <a:t>;</a:t>
            </a:r>
          </a:p>
          <a:p>
            <a:endParaRPr lang="pl-PL" dirty="0" smtClean="0"/>
          </a:p>
          <a:p>
            <a:r>
              <a:rPr lang="pl-PL" dirty="0" smtClean="0"/>
              <a:t>W ogólnym postępowaniu administracyjnym wniosek o ponowne rozpatrzenie sprawy jest środkiem zaskarżenia decyzji wydawanych przez Samorządowe Kolegia Odwoławcze oraz ministra,</a:t>
            </a:r>
          </a:p>
          <a:p>
            <a:r>
              <a:rPr lang="pl-PL" dirty="0" smtClean="0"/>
              <a:t>Zgodnie z art. 127 par. 3 Kodeksu postępowania administracyjnego do wniosku o ponowne rozpatrzenie sprawy stosuje się odpowiednio przepisy dotyczące odwołań od decyzji administracyjnym,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 prawny wniosku o ponowne rozpatrzenie sprawy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W postępowaniu podatkowym nie została wprowadzona instytucja wniosku o ponowne rozpatrzenie  sprawy. Od decyzji wydawanych w I instancji przez ministra właściwego ds. finansów,</a:t>
            </a:r>
          </a:p>
          <a:p>
            <a:pPr algn="just"/>
            <a:r>
              <a:rPr lang="pl-PL" dirty="0" smtClean="0"/>
              <a:t>W przedmiocie wniosku o ponowne rozpatrzenie sprawy wypowiedział się WSA w Warszawie , stwierdzając:  Różnica pomiędzy wnioskiem o ponowne rozpatrzenie sprawy, a odwołaniem w ogólnym postępowaniu administracyjnym została przedstawiona w wyroku WSA w Gdańsku z dnia 8 października 2014r., w którym stwierdzono: „Wniosek o ponowne rozpatrzenie sprawy różni się od odwołania tym, że nie ma on konstrukcji </a:t>
            </a:r>
            <a:r>
              <a:rPr lang="pl-PL" dirty="0" err="1" smtClean="0"/>
              <a:t>dewolutywnej</a:t>
            </a:r>
            <a:r>
              <a:rPr lang="pl-PL" dirty="0" smtClean="0"/>
              <a:t>, jest bowiem rozpatrywany przez organ, który wydał zaskarżoną decyzję. Nie będą zatem miały zastosowania takie przepisy, jak art. 129 § 1, art. 132, art. 136 ostanie zdanie, </a:t>
            </a:r>
            <a:r>
              <a:rPr lang="pl-PL" u="sng" dirty="0" smtClean="0">
                <a:hlinkClick r:id="rId2"/>
              </a:rPr>
              <a:t>art. 138 § 2</a:t>
            </a:r>
            <a:r>
              <a:rPr lang="pl-PL" dirty="0" smtClean="0"/>
              <a:t> i </a:t>
            </a:r>
            <a:r>
              <a:rPr lang="pl-PL" u="sng" dirty="0" smtClean="0">
                <a:hlinkClick r:id="rId2"/>
              </a:rPr>
              <a:t>§ 3</a:t>
            </a:r>
            <a:r>
              <a:rPr lang="pl-PL" dirty="0" smtClean="0"/>
              <a:t> k.p.a. Pozostałe przepisy dotyczące odwołań od decyzji stosuje się wprost. Zgodnie z treścią </a:t>
            </a:r>
            <a:r>
              <a:rPr lang="pl-PL" u="sng" dirty="0" smtClean="0">
                <a:hlinkClick r:id="rId2"/>
              </a:rPr>
              <a:t>art. 134</a:t>
            </a:r>
            <a:r>
              <a:rPr lang="pl-PL" dirty="0" smtClean="0"/>
              <a:t> k.p.a. organ odwoławczy stwierdza w drodze postanowienia niedopuszczalność odwołania oraz uchybienie terminu do wniesienia odwołania. Postanowienie w tej sprawie jest ostateczne”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 prawny wniosku o ponowne rozpatrzenie sprawy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Wniosek o ponowne rozpatrzenie sprawy jest normatywnie uregulowany w art. 127 §3 k.p.a.. Do wniosku o ponowne rozpatrzenie sprawy stosuje się odpowiednio przepisy dotyczące odwołań od decyzji, z wyjątkiem przepisów art. 129§1 k.p.a., art. 132, </a:t>
            </a:r>
            <a:br>
              <a:rPr lang="pl-PL" dirty="0" smtClean="0"/>
            </a:br>
            <a:r>
              <a:rPr lang="pl-PL" dirty="0" smtClean="0"/>
              <a:t>art. 133, art. 136 i art. 138 §2 i 3 k.p.a..  W postępowaniu wszczętym wnioskiem o ponowne rozpoznanie sprawy nie mają w ogóle zastosowania przepisy dotyczące odwołań od decyzji, na gruncie których, regulując kolejne etapy postępowania odwoławczego ustawodawca odniósł się do relacji między organem pierwszej i drugiej instancji w zakresie dotyczącym: 1) pośredniego trybu wnoszenia środka zaskarżenia - art. 129 § 1 k.p.a.; 2) uprawnień </a:t>
            </a:r>
            <a:r>
              <a:rPr lang="pl-PL" dirty="0" err="1" smtClean="0"/>
              <a:t>autokontrolnych</a:t>
            </a:r>
            <a:r>
              <a:rPr lang="pl-PL" dirty="0" smtClean="0"/>
              <a:t> organu pierwszej instancji - art. 132 k.p.a.; 3) obowiązku przesłania środka zaskarżenia (odwołania) wraz z aktami sprawy - art. 133 k.p.a.; 4) trybu przeprowadzenia dodatkowego uzupełniającego postępowania wyjaśniającego - art. 136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fine</a:t>
            </a:r>
            <a:r>
              <a:rPr lang="pl-PL" dirty="0" smtClean="0"/>
              <a:t> k.p.a.; 5) uprawnień kasacyjnych organu wyższego stopnia - art. 138 § 2 k.p.a.</a:t>
            </a:r>
          </a:p>
          <a:p>
            <a:r>
              <a:rPr lang="pl-PL" dirty="0" smtClean="0"/>
              <a:t>B. Adamiak, J. Borkowski,  </a:t>
            </a:r>
            <a:r>
              <a:rPr lang="pl-PL" i="1" dirty="0" smtClean="0"/>
              <a:t>Kodeks postępowania administracyjnego. Komentarz</a:t>
            </a:r>
            <a:r>
              <a:rPr lang="pl-PL" dirty="0" smtClean="0"/>
              <a:t>, Warszawa 2012, s. 494-495.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Charakter prawny wniosku o </a:t>
            </a:r>
            <a:r>
              <a:rPr lang="pl-PL" smtClean="0"/>
              <a:t>ponowne rozpatrzenie </a:t>
            </a:r>
            <a:r>
              <a:rPr lang="pl-PL" dirty="0" smtClean="0"/>
              <a:t>sprawy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440</Words>
  <PresentationFormat>Pokaz na ekranie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Hol</vt:lpstr>
      <vt:lpstr>Wniosek o ponowne rozpatrzenie sprawy jako środek zaskarżenia na drodze instancyjnej  w postępowaniu administracyjnym</vt:lpstr>
      <vt:lpstr>Środki zaskarżenia na drodze administracyjnej </vt:lpstr>
      <vt:lpstr>Charakter prawny wniosku o ponowne rozpatrzenie sprawy </vt:lpstr>
      <vt:lpstr>Charakter prawny wniosku o ponowne rozpatrzenie sprawy </vt:lpstr>
      <vt:lpstr>Charakter prawny wniosku o ponowne rozpatrzenie sprawy</vt:lpstr>
      <vt:lpstr>Charakter prawny wniosku o ponowne rozpatrzenie sprawy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Admin</cp:lastModifiedBy>
  <cp:revision>7</cp:revision>
  <dcterms:created xsi:type="dcterms:W3CDTF">2016-07-25T11:00:27Z</dcterms:created>
  <dcterms:modified xsi:type="dcterms:W3CDTF">2016-09-10T22:19:34Z</dcterms:modified>
</cp:coreProperties>
</file>