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7" r:id="rId2"/>
    <p:sldMasterId id="2147483703" r:id="rId3"/>
    <p:sldMasterId id="2147483719" r:id="rId4"/>
    <p:sldMasterId id="2147483842" r:id="rId5"/>
  </p:sldMasterIdLst>
  <p:sldIdLst>
    <p:sldId id="257" r:id="rId6"/>
    <p:sldId id="273" r:id="rId7"/>
    <p:sldId id="274" r:id="rId8"/>
    <p:sldId id="275" r:id="rId9"/>
    <p:sldId id="276" r:id="rId10"/>
    <p:sldId id="277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5" r:id="rId27"/>
    <p:sldId id="296" r:id="rId28"/>
    <p:sldId id="297" r:id="rId2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2388" y="-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rona tytułow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13" name="Prostokąt 12"/>
          <p:cNvSpPr/>
          <p:nvPr userDrawn="1"/>
        </p:nvSpPr>
        <p:spPr>
          <a:xfrm>
            <a:off x="0" y="4868863"/>
            <a:ext cx="9143999" cy="11887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11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2282451" y="4868863"/>
            <a:ext cx="6861549" cy="1188725"/>
          </a:xfrm>
          <a:prstGeom prst="rect">
            <a:avLst/>
          </a:prstGeom>
          <a:noFill/>
        </p:spPr>
        <p:txBody>
          <a:bodyPr wrap="square" lIns="180000" tIns="0" rIns="360000" bIns="0" anchor="ctr">
            <a:norm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algn="r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r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algn="r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algn="r">
              <a:buNone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483" y="224644"/>
            <a:ext cx="3112594" cy="856800"/>
          </a:xfrm>
          <a:prstGeom prst="rect">
            <a:avLst/>
          </a:prstGeom>
        </p:spPr>
      </p:pic>
      <p:sp>
        <p:nvSpPr>
          <p:cNvPr id="3" name="pole tekstowe 2"/>
          <p:cNvSpPr txBox="1"/>
          <p:nvPr userDrawn="1"/>
        </p:nvSpPr>
        <p:spPr>
          <a:xfrm>
            <a:off x="0" y="1988839"/>
            <a:ext cx="9036496" cy="144015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>
              <a:lnSpc>
                <a:spcPct val="150000"/>
              </a:lnSpc>
              <a:buFont typeface="Arial" pitchFamily="34" charset="0"/>
              <a:buNone/>
            </a:pPr>
            <a:endParaRPr lang="pl-PL" sz="4400" dirty="0" err="1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14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extLst mod="1">
    <p:ext uri="{DCECCB84-F9BA-43D5-87BE-67443E8EF086}">
      <p15:sldGuideLst xmlns="" xmlns:p15="http://schemas.microsoft.com/office/powerpoint/2012/main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 zawartości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250825" y="1557339"/>
            <a:ext cx="8642350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788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754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9" orient="horz" pos="368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yk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wykresu 4"/>
          <p:cNvSpPr>
            <a:spLocks noGrp="1"/>
          </p:cNvSpPr>
          <p:nvPr>
            <p:ph type="chart" sz="quarter" idx="13"/>
          </p:nvPr>
        </p:nvSpPr>
        <p:spPr>
          <a:xfrm>
            <a:off x="252413" y="1557338"/>
            <a:ext cx="8640762" cy="4572000"/>
          </a:xfrm>
        </p:spPr>
        <p:txBody>
          <a:bodyPr/>
          <a:lstStyle/>
          <a:p>
            <a:r>
              <a:rPr lang="pl-PL" smtClean="0"/>
              <a:t>Kliknij ikonę, aby dodać wykres</a:t>
            </a:r>
            <a:endParaRPr lang="pl-PL"/>
          </a:p>
        </p:txBody>
      </p:sp>
      <p:cxnSp>
        <p:nvCxnSpPr>
          <p:cNvPr id="23" name="Łącznik prosty 22"/>
          <p:cNvCxnSpPr/>
          <p:nvPr/>
        </p:nvCxnSpPr>
        <p:spPr>
          <a:xfrm>
            <a:off x="0" y="1196975"/>
            <a:ext cx="8280400" cy="0"/>
          </a:xfrm>
          <a:prstGeom prst="line">
            <a:avLst/>
          </a:prstGeom>
          <a:ln w="12700">
            <a:solidFill>
              <a:schemeClr val="tx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336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abeli 4"/>
          <p:cNvSpPr>
            <a:spLocks noGrp="1"/>
          </p:cNvSpPr>
          <p:nvPr>
            <p:ph type="tbl" sz="quarter" idx="15"/>
          </p:nvPr>
        </p:nvSpPr>
        <p:spPr>
          <a:xfrm>
            <a:off x="250825" y="1557339"/>
            <a:ext cx="8642350" cy="4572000"/>
          </a:xfrm>
        </p:spPr>
        <p:txBody>
          <a:bodyPr/>
          <a:lstStyle/>
          <a:p>
            <a:r>
              <a:rPr lang="pl-PL" smtClean="0"/>
              <a:t>Kliknij ikonę, aby dodać tabelę</a:t>
            </a:r>
            <a:endParaRPr lang="pl-PL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118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9" pos="2880" userDrawn="1">
          <p15:clr>
            <a:srgbClr val="FBAE40"/>
          </p15:clr>
        </p15:guide>
        <p15:guide id="10" pos="2835" userDrawn="1">
          <p15:clr>
            <a:srgbClr val="FBAE40"/>
          </p15:clr>
        </p15:guide>
        <p15:guide id="11" pos="2925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>
          <a:xfrm>
            <a:off x="250825" y="1557339"/>
            <a:ext cx="8642350" cy="4572000"/>
          </a:xfrm>
        </p:spPr>
        <p:txBody>
          <a:bodyPr/>
          <a:lstStyle>
            <a:lvl3pPr marL="357188" indent="-176213">
              <a:tabLst>
                <a:tab pos="179388" algn="l"/>
                <a:tab pos="357188" algn="l"/>
                <a:tab pos="358775" algn="l"/>
                <a:tab pos="538163" algn="l"/>
                <a:tab pos="719138" algn="l"/>
                <a:tab pos="898525" algn="l"/>
                <a:tab pos="1079500" algn="l"/>
              </a:tabLst>
              <a:defRPr/>
            </a:lvl3pPr>
            <a:lvl4pPr marL="538163" indent="-180975">
              <a:tabLst>
                <a:tab pos="179388" algn="l"/>
                <a:tab pos="358775" algn="l"/>
                <a:tab pos="538163" algn="l"/>
                <a:tab pos="539750" algn="l"/>
                <a:tab pos="898525" algn="l"/>
                <a:tab pos="1079500" algn="l"/>
              </a:tabLst>
              <a:defRPr/>
            </a:lvl4pPr>
            <a:lvl5pPr marL="714375" indent="-176213">
              <a:tabLst>
                <a:tab pos="179388" algn="l"/>
                <a:tab pos="358775" algn="l"/>
                <a:tab pos="539750" algn="l"/>
                <a:tab pos="714375" algn="l"/>
                <a:tab pos="719138" algn="l"/>
                <a:tab pos="1079500" algn="l"/>
              </a:tabLst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479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1139">
          <p15:clr>
            <a:srgbClr val="FBAE40"/>
          </p15:clr>
        </p15:guide>
        <p15:guide id="5" orient="horz" pos="1366">
          <p15:clr>
            <a:srgbClr val="FBAE40"/>
          </p15:clr>
        </p15:guide>
        <p15:guide id="6" pos="5216">
          <p15:clr>
            <a:srgbClr val="FBAE40"/>
          </p15:clr>
        </p15:guide>
        <p15:guide id="7" orient="horz" pos="4042">
          <p15:clr>
            <a:srgbClr val="FBAE40"/>
          </p15:clr>
        </p15:guide>
        <p15:guide id="8" pos="2880">
          <p15:clr>
            <a:srgbClr val="FBAE40"/>
          </p15:clr>
        </p15:guide>
        <p15:guide id="9" pos="2835">
          <p15:clr>
            <a:srgbClr val="FBAE40"/>
          </p15:clr>
        </p15:guide>
        <p15:guide id="10" pos="2925">
          <p15:clr>
            <a:srgbClr val="FBAE40"/>
          </p15:clr>
        </p15:guide>
        <p15:guide id="11" orient="horz" pos="3861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djęcia po le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ymbol zastępczy tekstu 15"/>
          <p:cNvSpPr>
            <a:spLocks noGrp="1"/>
          </p:cNvSpPr>
          <p:nvPr>
            <p:ph type="body" sz="quarter" idx="13"/>
          </p:nvPr>
        </p:nvSpPr>
        <p:spPr>
          <a:xfrm>
            <a:off x="3132138" y="1557339"/>
            <a:ext cx="5761037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14" name="Symbol zastępczy obrazu 2"/>
          <p:cNvSpPr>
            <a:spLocks noGrp="1"/>
          </p:cNvSpPr>
          <p:nvPr>
            <p:ph type="pic" sz="quarter" idx="10"/>
          </p:nvPr>
        </p:nvSpPr>
        <p:spPr>
          <a:xfrm>
            <a:off x="250825" y="1557338"/>
            <a:ext cx="2628899" cy="1457762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21" name="Symbol zastępczy obrazu 2"/>
          <p:cNvSpPr>
            <a:spLocks noGrp="1"/>
          </p:cNvSpPr>
          <p:nvPr>
            <p:ph type="pic" sz="quarter" idx="15"/>
          </p:nvPr>
        </p:nvSpPr>
        <p:spPr>
          <a:xfrm>
            <a:off x="250825" y="3109049"/>
            <a:ext cx="2628899" cy="1457762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22" name="Symbol zastępczy obrazu 2"/>
          <p:cNvSpPr>
            <a:spLocks noGrp="1"/>
          </p:cNvSpPr>
          <p:nvPr>
            <p:ph type="pic" sz="quarter" idx="16"/>
          </p:nvPr>
        </p:nvSpPr>
        <p:spPr>
          <a:xfrm>
            <a:off x="250825" y="4660760"/>
            <a:ext cx="2628899" cy="1457762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963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754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0" pos="1814" userDrawn="1">
          <p15:clr>
            <a:srgbClr val="FBAE40"/>
          </p15:clr>
        </p15:guide>
        <p15:guide id="9" pos="1973" userDrawn="1">
          <p15:clr>
            <a:srgbClr val="FBAE40"/>
          </p15:clr>
        </p15:guide>
        <p15:guide id="10" orient="horz" pos="981" userDrawn="1">
          <p15:clr>
            <a:srgbClr val="FBAE40"/>
          </p15:clr>
        </p15:guide>
        <p15:guide id="11" orient="horz" pos="368" userDrawn="1">
          <p15:clr>
            <a:srgbClr val="FBAE40"/>
          </p15:clr>
        </p15:guide>
        <p15:guide id="12" orient="horz" pos="799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djęcia na gór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/>
          <p:cNvSpPr>
            <a:spLocks noGrp="1"/>
          </p:cNvSpPr>
          <p:nvPr>
            <p:ph type="pic" sz="quarter" idx="10"/>
          </p:nvPr>
        </p:nvSpPr>
        <p:spPr>
          <a:xfrm>
            <a:off x="250825" y="1574264"/>
            <a:ext cx="2815490" cy="1979611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11"/>
          </p:nvPr>
        </p:nvSpPr>
        <p:spPr>
          <a:xfrm>
            <a:off x="250825" y="3681413"/>
            <a:ext cx="8642350" cy="24479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20" name="Symbol zastępczy obrazu 2"/>
          <p:cNvSpPr>
            <a:spLocks noGrp="1"/>
          </p:cNvSpPr>
          <p:nvPr>
            <p:ph type="pic" sz="quarter" idx="12"/>
          </p:nvPr>
        </p:nvSpPr>
        <p:spPr>
          <a:xfrm>
            <a:off x="3160207" y="1574263"/>
            <a:ext cx="2815490" cy="1979611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21" name="Symbol zastępczy obrazu 2"/>
          <p:cNvSpPr>
            <a:spLocks noGrp="1"/>
          </p:cNvSpPr>
          <p:nvPr>
            <p:ph type="pic" sz="quarter" idx="13"/>
          </p:nvPr>
        </p:nvSpPr>
        <p:spPr>
          <a:xfrm>
            <a:off x="6069590" y="1574264"/>
            <a:ext cx="2815490" cy="1979611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421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754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9" pos="3787" userDrawn="1">
          <p15:clr>
            <a:srgbClr val="FBAE40"/>
          </p15:clr>
        </p15:guide>
        <p15:guide id="10" orient="horz" pos="981">
          <p15:clr>
            <a:srgbClr val="FBAE40"/>
          </p15:clr>
        </p15:guide>
        <p15:guide id="11" orient="horz" pos="368" userDrawn="1">
          <p15:clr>
            <a:srgbClr val="FBAE40"/>
          </p15:clr>
        </p15:guide>
        <p15:guide id="0" pos="3946" userDrawn="1">
          <p15:clr>
            <a:srgbClr val="FBAE40"/>
          </p15:clr>
        </p15:guide>
        <p15:guide id="12" orient="horz" pos="2319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djęcia na do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/>
          <p:cNvSpPr>
            <a:spLocks noGrp="1"/>
          </p:cNvSpPr>
          <p:nvPr>
            <p:ph type="body" sz="quarter" idx="11"/>
          </p:nvPr>
        </p:nvSpPr>
        <p:spPr>
          <a:xfrm>
            <a:off x="250825" y="1557338"/>
            <a:ext cx="8642350" cy="262774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14" name="Symbol zastępczy obrazu 2"/>
          <p:cNvSpPr>
            <a:spLocks noGrp="1"/>
          </p:cNvSpPr>
          <p:nvPr>
            <p:ph type="pic" sz="quarter" idx="10"/>
          </p:nvPr>
        </p:nvSpPr>
        <p:spPr>
          <a:xfrm>
            <a:off x="250825" y="4324572"/>
            <a:ext cx="2815490" cy="180476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15" name="Symbol zastępczy obrazu 2"/>
          <p:cNvSpPr>
            <a:spLocks noGrp="1"/>
          </p:cNvSpPr>
          <p:nvPr>
            <p:ph type="pic" sz="quarter" idx="12"/>
          </p:nvPr>
        </p:nvSpPr>
        <p:spPr>
          <a:xfrm>
            <a:off x="3160207" y="4324571"/>
            <a:ext cx="2815490" cy="180476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16" name="Symbol zastępczy obrazu 2"/>
          <p:cNvSpPr>
            <a:spLocks noGrp="1"/>
          </p:cNvSpPr>
          <p:nvPr>
            <p:ph type="pic" sz="quarter" idx="13"/>
          </p:nvPr>
        </p:nvSpPr>
        <p:spPr>
          <a:xfrm>
            <a:off x="6069590" y="4324572"/>
            <a:ext cx="2815490" cy="180476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8532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754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9" pos="3787">
          <p15:clr>
            <a:srgbClr val="FBAE40"/>
          </p15:clr>
        </p15:guide>
        <p15:guide id="10" orient="horz" pos="981">
          <p15:clr>
            <a:srgbClr val="FBAE40"/>
          </p15:clr>
        </p15:guide>
        <p15:guide id="11" orient="horz" pos="368" userDrawn="1">
          <p15:clr>
            <a:srgbClr val="FBAE40"/>
          </p15:clr>
        </p15:guide>
        <p15:guide id="12" pos="3946">
          <p15:clr>
            <a:srgbClr val="FBAE40"/>
          </p15:clr>
        </p15:guide>
        <p15:guide id="13" orient="horz" pos="2319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tekstu 2"/>
          <p:cNvSpPr>
            <a:spLocks noGrp="1"/>
          </p:cNvSpPr>
          <p:nvPr>
            <p:ph type="body" sz="quarter" idx="21" hasCustomPrompt="1"/>
          </p:nvPr>
        </p:nvSpPr>
        <p:spPr>
          <a:xfrm>
            <a:off x="179512" y="5410407"/>
            <a:ext cx="2790012" cy="790901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>
              <a:defRPr sz="105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50-375 Wrocław</a:t>
            </a:r>
          </a:p>
          <a:p>
            <a:pPr lvl="0"/>
            <a:r>
              <a:rPr lang="pl-PL" dirty="0" smtClean="0"/>
              <a:t>ul. C. K. Norwida 25 </a:t>
            </a:r>
          </a:p>
        </p:txBody>
      </p:sp>
      <p:sp>
        <p:nvSpPr>
          <p:cNvPr id="16" name="Symbol zastępczy tekstu 2"/>
          <p:cNvSpPr>
            <a:spLocks noGrp="1"/>
          </p:cNvSpPr>
          <p:nvPr>
            <p:ph type="body" sz="quarter" idx="24" hasCustomPrompt="1"/>
          </p:nvPr>
        </p:nvSpPr>
        <p:spPr>
          <a:xfrm>
            <a:off x="3140050" y="5410406"/>
            <a:ext cx="2809596" cy="790901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>
              <a:defRPr sz="105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Centrala: tel. 71 320 5020</a:t>
            </a:r>
          </a:p>
          <a:p>
            <a:pPr lvl="0"/>
            <a:r>
              <a:rPr lang="pl-PL" dirty="0" smtClean="0"/>
              <a:t>Kancelaria Ogólna: tel. 71 320 5130 </a:t>
            </a:r>
          </a:p>
        </p:txBody>
      </p:sp>
      <p:sp>
        <p:nvSpPr>
          <p:cNvPr id="18" name="Symbol zastępczy tekstu 2"/>
          <p:cNvSpPr>
            <a:spLocks noGrp="1"/>
          </p:cNvSpPr>
          <p:nvPr>
            <p:ph type="body" sz="quarter" idx="26" hasCustomPrompt="1"/>
          </p:nvPr>
        </p:nvSpPr>
        <p:spPr>
          <a:xfrm>
            <a:off x="6120172" y="5410406"/>
            <a:ext cx="2753852" cy="790901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marR="0" indent="0" algn="l" defTabSz="1800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None/>
              <a:tabLst>
                <a:tab pos="180000" algn="l"/>
                <a:tab pos="360000" algn="l"/>
                <a:tab pos="540000" algn="l"/>
                <a:tab pos="720000" algn="l"/>
                <a:tab pos="900000" algn="l"/>
                <a:tab pos="1080000" algn="l"/>
              </a:tabLst>
              <a:defRPr sz="2400"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www.up.wroc.pl</a:t>
            </a:r>
          </a:p>
        </p:txBody>
      </p:sp>
      <p:sp>
        <p:nvSpPr>
          <p:cNvPr id="19" name="Symbol zastępczy obrazu 8"/>
          <p:cNvSpPr>
            <a:spLocks noGrp="1"/>
          </p:cNvSpPr>
          <p:nvPr>
            <p:ph type="pic" sz="quarter" idx="16"/>
          </p:nvPr>
        </p:nvSpPr>
        <p:spPr>
          <a:xfrm>
            <a:off x="0" y="1371600"/>
            <a:ext cx="9144000" cy="3497263"/>
          </a:xfrm>
        </p:spPr>
        <p:txBody>
          <a:bodyPr/>
          <a:lstStyle/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4211960" y="6561348"/>
            <a:ext cx="4932040" cy="296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483" y="224644"/>
            <a:ext cx="3112594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197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0825" y="238089"/>
            <a:ext cx="8893175" cy="827946"/>
          </a:xfrm>
        </p:spPr>
        <p:txBody>
          <a:bodyPr>
            <a:normAutofit/>
          </a:bodyPr>
          <a:lstStyle>
            <a:lvl1pPr algn="ctr">
              <a:defRPr sz="28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8FBFA3-B797-4295-A9F4-3B69D36443D7}" type="datetimeFigureOut">
              <a:rPr lang="pl-PL" smtClean="0"/>
              <a:t>11-11-2016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509059-986B-478A-9828-63F3D4D0AE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01284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trona tytułow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13" name="Prostokąt 12"/>
          <p:cNvSpPr/>
          <p:nvPr userDrawn="1"/>
        </p:nvSpPr>
        <p:spPr>
          <a:xfrm>
            <a:off x="0" y="4868863"/>
            <a:ext cx="9143999" cy="11887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11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2282451" y="4868863"/>
            <a:ext cx="6861549" cy="1188725"/>
          </a:xfrm>
          <a:prstGeom prst="rect">
            <a:avLst/>
          </a:prstGeom>
          <a:noFill/>
        </p:spPr>
        <p:txBody>
          <a:bodyPr wrap="square" lIns="180000" tIns="0" rIns="360000" bIns="0" anchor="ctr">
            <a:norm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algn="r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r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algn="r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algn="r">
              <a:buNone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483" y="224644"/>
            <a:ext cx="3112594" cy="856800"/>
          </a:xfrm>
          <a:prstGeom prst="rect">
            <a:avLst/>
          </a:prstGeom>
        </p:spPr>
      </p:pic>
      <p:sp>
        <p:nvSpPr>
          <p:cNvPr id="3" name="pole tekstowe 2"/>
          <p:cNvSpPr txBox="1"/>
          <p:nvPr userDrawn="1"/>
        </p:nvSpPr>
        <p:spPr>
          <a:xfrm>
            <a:off x="0" y="1988839"/>
            <a:ext cx="9036496" cy="144015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>
              <a:lnSpc>
                <a:spcPct val="150000"/>
              </a:lnSpc>
              <a:buFont typeface="Arial" pitchFamily="34" charset="0"/>
              <a:buNone/>
            </a:pPr>
            <a:endParaRPr lang="pl-PL" sz="4400" dirty="0" err="1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14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extLst mod="1">
    <p:ext uri="{DCECCB84-F9BA-43D5-87BE-67443E8EF086}">
      <p15:sldGuideLst xmlns="" xmlns:p15="http://schemas.microsoft.com/office/powerpoint/2012/main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0825" y="238089"/>
            <a:ext cx="8893175" cy="827946"/>
          </a:xfrm>
        </p:spPr>
        <p:txBody>
          <a:bodyPr>
            <a:normAutofit/>
          </a:bodyPr>
          <a:lstStyle>
            <a:lvl1pPr algn="ctr">
              <a:defRPr sz="28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8FBFA3-B797-4295-A9F4-3B69D36443D7}" type="datetimeFigureOut">
              <a:rPr lang="pl-PL" smtClean="0"/>
              <a:t>11-11-2016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509059-986B-478A-9828-63F3D4D0AE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01284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rona tytułow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13" name="Prostokąt 12"/>
          <p:cNvSpPr/>
          <p:nvPr/>
        </p:nvSpPr>
        <p:spPr>
          <a:xfrm>
            <a:off x="0" y="4868863"/>
            <a:ext cx="9143999" cy="11887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11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2282451" y="4868863"/>
            <a:ext cx="6861549" cy="1188725"/>
          </a:xfrm>
          <a:prstGeom prst="rect">
            <a:avLst/>
          </a:prstGeom>
          <a:noFill/>
        </p:spPr>
        <p:txBody>
          <a:bodyPr wrap="square" lIns="180000" tIns="0" rIns="360000" bIns="0" anchor="ctr">
            <a:norm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algn="r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r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algn="r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algn="r">
              <a:buNone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obrazu 8"/>
          <p:cNvSpPr>
            <a:spLocks noGrp="1"/>
          </p:cNvSpPr>
          <p:nvPr>
            <p:ph type="pic" sz="quarter" idx="16" hasCustomPrompt="1"/>
          </p:nvPr>
        </p:nvSpPr>
        <p:spPr>
          <a:xfrm>
            <a:off x="-1" y="1412776"/>
            <a:ext cx="9144000" cy="3497263"/>
          </a:xfrm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          </a:t>
            </a:r>
            <a:endParaRPr lang="pl-PL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483" y="224644"/>
            <a:ext cx="3112594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14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rona rozdziałow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13" name="Prostokąt 12"/>
          <p:cNvSpPr/>
          <p:nvPr/>
        </p:nvSpPr>
        <p:spPr>
          <a:xfrm>
            <a:off x="0" y="4868863"/>
            <a:ext cx="9143999" cy="11887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11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2282451" y="4868863"/>
            <a:ext cx="6861549" cy="1188725"/>
          </a:xfrm>
          <a:prstGeom prst="rect">
            <a:avLst/>
          </a:prstGeom>
          <a:noFill/>
        </p:spPr>
        <p:txBody>
          <a:bodyPr wrap="square" lIns="180000" tIns="0" rIns="360000" bIns="0" anchor="ctr">
            <a:norm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algn="r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r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algn="r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algn="r">
              <a:buNone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obrazu 8"/>
          <p:cNvSpPr>
            <a:spLocks noGrp="1"/>
          </p:cNvSpPr>
          <p:nvPr>
            <p:ph type="pic" sz="quarter" idx="16"/>
          </p:nvPr>
        </p:nvSpPr>
        <p:spPr>
          <a:xfrm>
            <a:off x="0" y="1371600"/>
            <a:ext cx="9144000" cy="3497263"/>
          </a:xfrm>
        </p:spPr>
        <p:txBody>
          <a:bodyPr/>
          <a:lstStyle/>
          <a:p>
            <a:r>
              <a:rPr lang="pl-PL" smtClean="0"/>
              <a:t>Kliknij ikonę, aby dodać obraz</a:t>
            </a:r>
            <a:endParaRPr lang="pl-PL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483" y="224644"/>
            <a:ext cx="3112594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03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5216" userDrawn="1">
          <p15:clr>
            <a:srgbClr val="FBAE40"/>
          </p15:clr>
        </p15:guide>
        <p15:guide id="2" orient="horz" pos="1911" userDrawn="1">
          <p15:clr>
            <a:srgbClr val="FBAE40"/>
          </p15:clr>
        </p15:guide>
        <p15:guide id="3" orient="horz" pos="3430" userDrawn="1">
          <p15:clr>
            <a:srgbClr val="FBAE40"/>
          </p15:clr>
        </p15:guide>
        <p15:guide id="4" pos="272" userDrawn="1">
          <p15:clr>
            <a:srgbClr val="FBAE40"/>
          </p15:clr>
        </p15:guide>
        <p15:guide id="5" orient="horz" pos="3067" userDrawn="1">
          <p15:clr>
            <a:srgbClr val="FBAE40"/>
          </p15:clr>
        </p15:guide>
        <p15:guide id="6" orient="horz" pos="2931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zekładkow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/>
          <p:cNvSpPr/>
          <p:nvPr/>
        </p:nvSpPr>
        <p:spPr>
          <a:xfrm>
            <a:off x="0" y="5445125"/>
            <a:ext cx="9143999" cy="10795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9" name="Symbol zastępczy obrazu 8"/>
          <p:cNvSpPr>
            <a:spLocks noGrp="1"/>
          </p:cNvSpPr>
          <p:nvPr>
            <p:ph type="pic" sz="quarter" idx="16"/>
          </p:nvPr>
        </p:nvSpPr>
        <p:spPr>
          <a:xfrm>
            <a:off x="0" y="1172777"/>
            <a:ext cx="9144000" cy="4272348"/>
          </a:xfrm>
        </p:spPr>
        <p:txBody>
          <a:bodyPr/>
          <a:lstStyle/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0" y="6524625"/>
            <a:ext cx="9144000" cy="333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7"/>
          </p:nvPr>
        </p:nvSpPr>
        <p:spPr>
          <a:xfrm>
            <a:off x="250825" y="5445125"/>
            <a:ext cx="8642350" cy="1079500"/>
          </a:xfrm>
        </p:spPr>
        <p:txBody>
          <a:bodyPr anchor="ctr"/>
          <a:lstStyle>
            <a:lvl1pPr algn="r">
              <a:defRPr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Tytuł 3"/>
          <p:cNvSpPr>
            <a:spLocks noGrp="1"/>
          </p:cNvSpPr>
          <p:nvPr>
            <p:ph type="title"/>
          </p:nvPr>
        </p:nvSpPr>
        <p:spPr>
          <a:xfrm>
            <a:off x="250825" y="238089"/>
            <a:ext cx="8642350" cy="827946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619438"/>
            <a:ext cx="3172730" cy="15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27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zekładkow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zawartości 2"/>
          <p:cNvSpPr>
            <a:spLocks noGrp="1"/>
          </p:cNvSpPr>
          <p:nvPr>
            <p:ph sz="quarter" idx="14"/>
          </p:nvPr>
        </p:nvSpPr>
        <p:spPr>
          <a:xfrm>
            <a:off x="250825" y="1557339"/>
            <a:ext cx="8642350" cy="367186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710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 i pod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13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158" userDrawn="1">
          <p15:clr>
            <a:srgbClr val="FBAE40"/>
          </p15:clr>
        </p15:guide>
        <p15:guide id="2" pos="5602" userDrawn="1">
          <p15:clr>
            <a:srgbClr val="FBAE40"/>
          </p15:clr>
        </p15:guide>
        <p15:guide id="3" orient="horz" pos="2160" userDrawn="1">
          <p15:clr>
            <a:srgbClr val="FBAE40"/>
          </p15:clr>
        </p15:guide>
        <p15:guide id="4" orient="horz" pos="754" userDrawn="1">
          <p15:clr>
            <a:srgbClr val="FBAE40"/>
          </p15:clr>
        </p15:guide>
        <p15:guide id="5" orient="horz" pos="1139" userDrawn="1">
          <p15:clr>
            <a:srgbClr val="FBAE40"/>
          </p15:clr>
        </p15:guide>
        <p15:guide id="6" orient="horz" pos="1366" userDrawn="1">
          <p15:clr>
            <a:srgbClr val="FBAE40"/>
          </p15:clr>
        </p15:guide>
        <p15:guide id="7" pos="4898" userDrawn="1">
          <p15:clr>
            <a:srgbClr val="FBAE40"/>
          </p15:clr>
        </p15:guide>
        <p15:guide id="8" orient="horz" pos="4042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 zawartości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250825" y="1557339"/>
            <a:ext cx="8642350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788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754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9" orient="horz" pos="368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yk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wykresu 4"/>
          <p:cNvSpPr>
            <a:spLocks noGrp="1"/>
          </p:cNvSpPr>
          <p:nvPr>
            <p:ph type="chart" sz="quarter" idx="13"/>
          </p:nvPr>
        </p:nvSpPr>
        <p:spPr>
          <a:xfrm>
            <a:off x="252413" y="1557338"/>
            <a:ext cx="8640762" cy="4572000"/>
          </a:xfrm>
        </p:spPr>
        <p:txBody>
          <a:bodyPr/>
          <a:lstStyle/>
          <a:p>
            <a:r>
              <a:rPr lang="pl-PL" smtClean="0"/>
              <a:t>Kliknij ikonę, aby dodać wykres</a:t>
            </a:r>
            <a:endParaRPr lang="pl-PL"/>
          </a:p>
        </p:txBody>
      </p:sp>
      <p:cxnSp>
        <p:nvCxnSpPr>
          <p:cNvPr id="23" name="Łącznik prosty 22"/>
          <p:cNvCxnSpPr/>
          <p:nvPr/>
        </p:nvCxnSpPr>
        <p:spPr>
          <a:xfrm>
            <a:off x="0" y="1196975"/>
            <a:ext cx="8280400" cy="0"/>
          </a:xfrm>
          <a:prstGeom prst="line">
            <a:avLst/>
          </a:prstGeom>
          <a:ln w="12700">
            <a:solidFill>
              <a:schemeClr val="tx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336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abeli 4"/>
          <p:cNvSpPr>
            <a:spLocks noGrp="1"/>
          </p:cNvSpPr>
          <p:nvPr>
            <p:ph type="tbl" sz="quarter" idx="15"/>
          </p:nvPr>
        </p:nvSpPr>
        <p:spPr>
          <a:xfrm>
            <a:off x="250825" y="1557339"/>
            <a:ext cx="8642350" cy="4572000"/>
          </a:xfrm>
        </p:spPr>
        <p:txBody>
          <a:bodyPr/>
          <a:lstStyle/>
          <a:p>
            <a:r>
              <a:rPr lang="pl-PL" smtClean="0"/>
              <a:t>Kliknij ikonę, aby dodać tabelę</a:t>
            </a:r>
            <a:endParaRPr lang="pl-PL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118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9" pos="2880" userDrawn="1">
          <p15:clr>
            <a:srgbClr val="FBAE40"/>
          </p15:clr>
        </p15:guide>
        <p15:guide id="10" pos="2835" userDrawn="1">
          <p15:clr>
            <a:srgbClr val="FBAE40"/>
          </p15:clr>
        </p15:guide>
        <p15:guide id="11" pos="2925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>
          <a:xfrm>
            <a:off x="250825" y="1557339"/>
            <a:ext cx="8642350" cy="4572000"/>
          </a:xfrm>
        </p:spPr>
        <p:txBody>
          <a:bodyPr/>
          <a:lstStyle>
            <a:lvl3pPr marL="357188" indent="-176213">
              <a:tabLst>
                <a:tab pos="179388" algn="l"/>
                <a:tab pos="357188" algn="l"/>
                <a:tab pos="358775" algn="l"/>
                <a:tab pos="538163" algn="l"/>
                <a:tab pos="719138" algn="l"/>
                <a:tab pos="898525" algn="l"/>
                <a:tab pos="1079500" algn="l"/>
              </a:tabLst>
              <a:defRPr/>
            </a:lvl3pPr>
            <a:lvl4pPr marL="538163" indent="-180975">
              <a:tabLst>
                <a:tab pos="179388" algn="l"/>
                <a:tab pos="358775" algn="l"/>
                <a:tab pos="538163" algn="l"/>
                <a:tab pos="539750" algn="l"/>
                <a:tab pos="898525" algn="l"/>
                <a:tab pos="1079500" algn="l"/>
              </a:tabLst>
              <a:defRPr/>
            </a:lvl4pPr>
            <a:lvl5pPr marL="714375" indent="-176213">
              <a:tabLst>
                <a:tab pos="179388" algn="l"/>
                <a:tab pos="358775" algn="l"/>
                <a:tab pos="539750" algn="l"/>
                <a:tab pos="714375" algn="l"/>
                <a:tab pos="719138" algn="l"/>
                <a:tab pos="1079500" algn="l"/>
              </a:tabLst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479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1139">
          <p15:clr>
            <a:srgbClr val="FBAE40"/>
          </p15:clr>
        </p15:guide>
        <p15:guide id="5" orient="horz" pos="1366">
          <p15:clr>
            <a:srgbClr val="FBAE40"/>
          </p15:clr>
        </p15:guide>
        <p15:guide id="6" pos="5216">
          <p15:clr>
            <a:srgbClr val="FBAE40"/>
          </p15:clr>
        </p15:guide>
        <p15:guide id="7" orient="horz" pos="4042">
          <p15:clr>
            <a:srgbClr val="FBAE40"/>
          </p15:clr>
        </p15:guide>
        <p15:guide id="8" pos="2880">
          <p15:clr>
            <a:srgbClr val="FBAE40"/>
          </p15:clr>
        </p15:guide>
        <p15:guide id="9" pos="2835">
          <p15:clr>
            <a:srgbClr val="FBAE40"/>
          </p15:clr>
        </p15:guide>
        <p15:guide id="10" pos="2925">
          <p15:clr>
            <a:srgbClr val="FBAE40"/>
          </p15:clr>
        </p15:guide>
        <p15:guide id="11" orient="horz" pos="3861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djęcia po le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ymbol zastępczy tekstu 15"/>
          <p:cNvSpPr>
            <a:spLocks noGrp="1"/>
          </p:cNvSpPr>
          <p:nvPr>
            <p:ph type="body" sz="quarter" idx="13"/>
          </p:nvPr>
        </p:nvSpPr>
        <p:spPr>
          <a:xfrm>
            <a:off x="3132138" y="1557339"/>
            <a:ext cx="5761037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14" name="Symbol zastępczy obrazu 2"/>
          <p:cNvSpPr>
            <a:spLocks noGrp="1"/>
          </p:cNvSpPr>
          <p:nvPr>
            <p:ph type="pic" sz="quarter" idx="10"/>
          </p:nvPr>
        </p:nvSpPr>
        <p:spPr>
          <a:xfrm>
            <a:off x="250825" y="1557338"/>
            <a:ext cx="2628899" cy="1457762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21" name="Symbol zastępczy obrazu 2"/>
          <p:cNvSpPr>
            <a:spLocks noGrp="1"/>
          </p:cNvSpPr>
          <p:nvPr>
            <p:ph type="pic" sz="quarter" idx="15"/>
          </p:nvPr>
        </p:nvSpPr>
        <p:spPr>
          <a:xfrm>
            <a:off x="250825" y="3109049"/>
            <a:ext cx="2628899" cy="1457762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22" name="Symbol zastępczy obrazu 2"/>
          <p:cNvSpPr>
            <a:spLocks noGrp="1"/>
          </p:cNvSpPr>
          <p:nvPr>
            <p:ph type="pic" sz="quarter" idx="16"/>
          </p:nvPr>
        </p:nvSpPr>
        <p:spPr>
          <a:xfrm>
            <a:off x="250825" y="4660760"/>
            <a:ext cx="2628899" cy="1457762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963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754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0" pos="1814" userDrawn="1">
          <p15:clr>
            <a:srgbClr val="FBAE40"/>
          </p15:clr>
        </p15:guide>
        <p15:guide id="9" pos="1973" userDrawn="1">
          <p15:clr>
            <a:srgbClr val="FBAE40"/>
          </p15:clr>
        </p15:guide>
        <p15:guide id="10" orient="horz" pos="981" userDrawn="1">
          <p15:clr>
            <a:srgbClr val="FBAE40"/>
          </p15:clr>
        </p15:guide>
        <p15:guide id="11" orient="horz" pos="368" userDrawn="1">
          <p15:clr>
            <a:srgbClr val="FBAE40"/>
          </p15:clr>
        </p15:guide>
        <p15:guide id="12" orient="horz" pos="79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Strona tytułow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2282451" y="4868863"/>
            <a:ext cx="6861549" cy="1188725"/>
          </a:xfrm>
          <a:prstGeom prst="rect">
            <a:avLst/>
          </a:prstGeom>
          <a:noFill/>
        </p:spPr>
        <p:txBody>
          <a:bodyPr wrap="square" lIns="180000" tIns="0" rIns="360000" bIns="0" anchor="ctr">
            <a:norm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algn="r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r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algn="r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algn="r">
              <a:buNone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obrazu 8"/>
          <p:cNvSpPr>
            <a:spLocks noGrp="1"/>
          </p:cNvSpPr>
          <p:nvPr>
            <p:ph type="pic" sz="quarter" idx="16" hasCustomPrompt="1"/>
          </p:nvPr>
        </p:nvSpPr>
        <p:spPr>
          <a:xfrm>
            <a:off x="-1" y="1412776"/>
            <a:ext cx="9144000" cy="3497263"/>
          </a:xfrm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        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614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djęcia na gór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/>
          <p:cNvSpPr>
            <a:spLocks noGrp="1"/>
          </p:cNvSpPr>
          <p:nvPr>
            <p:ph type="pic" sz="quarter" idx="10"/>
          </p:nvPr>
        </p:nvSpPr>
        <p:spPr>
          <a:xfrm>
            <a:off x="250825" y="1574264"/>
            <a:ext cx="2815490" cy="1979611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11"/>
          </p:nvPr>
        </p:nvSpPr>
        <p:spPr>
          <a:xfrm>
            <a:off x="250825" y="3681413"/>
            <a:ext cx="8642350" cy="24479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20" name="Symbol zastępczy obrazu 2"/>
          <p:cNvSpPr>
            <a:spLocks noGrp="1"/>
          </p:cNvSpPr>
          <p:nvPr>
            <p:ph type="pic" sz="quarter" idx="12"/>
          </p:nvPr>
        </p:nvSpPr>
        <p:spPr>
          <a:xfrm>
            <a:off x="3160207" y="1574263"/>
            <a:ext cx="2815490" cy="1979611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21" name="Symbol zastępczy obrazu 2"/>
          <p:cNvSpPr>
            <a:spLocks noGrp="1"/>
          </p:cNvSpPr>
          <p:nvPr>
            <p:ph type="pic" sz="quarter" idx="13"/>
          </p:nvPr>
        </p:nvSpPr>
        <p:spPr>
          <a:xfrm>
            <a:off x="6069590" y="1574264"/>
            <a:ext cx="2815490" cy="1979611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421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754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9" pos="3787" userDrawn="1">
          <p15:clr>
            <a:srgbClr val="FBAE40"/>
          </p15:clr>
        </p15:guide>
        <p15:guide id="10" orient="horz" pos="981">
          <p15:clr>
            <a:srgbClr val="FBAE40"/>
          </p15:clr>
        </p15:guide>
        <p15:guide id="11" orient="horz" pos="368" userDrawn="1">
          <p15:clr>
            <a:srgbClr val="FBAE40"/>
          </p15:clr>
        </p15:guide>
        <p15:guide id="0" pos="3946" userDrawn="1">
          <p15:clr>
            <a:srgbClr val="FBAE40"/>
          </p15:clr>
        </p15:guide>
        <p15:guide id="12" orient="horz" pos="2319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djęcia na do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/>
          <p:cNvSpPr>
            <a:spLocks noGrp="1"/>
          </p:cNvSpPr>
          <p:nvPr>
            <p:ph type="body" sz="quarter" idx="11"/>
          </p:nvPr>
        </p:nvSpPr>
        <p:spPr>
          <a:xfrm>
            <a:off x="250825" y="1557338"/>
            <a:ext cx="8642350" cy="262774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14" name="Symbol zastępczy obrazu 2"/>
          <p:cNvSpPr>
            <a:spLocks noGrp="1"/>
          </p:cNvSpPr>
          <p:nvPr>
            <p:ph type="pic" sz="quarter" idx="10"/>
          </p:nvPr>
        </p:nvSpPr>
        <p:spPr>
          <a:xfrm>
            <a:off x="250825" y="4324572"/>
            <a:ext cx="2815490" cy="180476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15" name="Symbol zastępczy obrazu 2"/>
          <p:cNvSpPr>
            <a:spLocks noGrp="1"/>
          </p:cNvSpPr>
          <p:nvPr>
            <p:ph type="pic" sz="quarter" idx="12"/>
          </p:nvPr>
        </p:nvSpPr>
        <p:spPr>
          <a:xfrm>
            <a:off x="3160207" y="4324571"/>
            <a:ext cx="2815490" cy="180476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16" name="Symbol zastępczy obrazu 2"/>
          <p:cNvSpPr>
            <a:spLocks noGrp="1"/>
          </p:cNvSpPr>
          <p:nvPr>
            <p:ph type="pic" sz="quarter" idx="13"/>
          </p:nvPr>
        </p:nvSpPr>
        <p:spPr>
          <a:xfrm>
            <a:off x="6069590" y="4324572"/>
            <a:ext cx="2815490" cy="180476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8532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754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9" pos="3787">
          <p15:clr>
            <a:srgbClr val="FBAE40"/>
          </p15:clr>
        </p15:guide>
        <p15:guide id="10" orient="horz" pos="981">
          <p15:clr>
            <a:srgbClr val="FBAE40"/>
          </p15:clr>
        </p15:guide>
        <p15:guide id="11" orient="horz" pos="368" userDrawn="1">
          <p15:clr>
            <a:srgbClr val="FBAE40"/>
          </p15:clr>
        </p15:guide>
        <p15:guide id="12" pos="3946">
          <p15:clr>
            <a:srgbClr val="FBAE40"/>
          </p15:clr>
        </p15:guide>
        <p15:guide id="13" orient="horz" pos="2319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tekstu 2"/>
          <p:cNvSpPr>
            <a:spLocks noGrp="1"/>
          </p:cNvSpPr>
          <p:nvPr>
            <p:ph type="body" sz="quarter" idx="21" hasCustomPrompt="1"/>
          </p:nvPr>
        </p:nvSpPr>
        <p:spPr>
          <a:xfrm>
            <a:off x="179512" y="5410407"/>
            <a:ext cx="2790012" cy="790901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>
              <a:defRPr sz="105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50-375 Wrocław</a:t>
            </a:r>
          </a:p>
          <a:p>
            <a:pPr lvl="0"/>
            <a:r>
              <a:rPr lang="pl-PL" dirty="0" smtClean="0"/>
              <a:t>ul. C. K. Norwida 25 </a:t>
            </a:r>
          </a:p>
        </p:txBody>
      </p:sp>
      <p:sp>
        <p:nvSpPr>
          <p:cNvPr id="16" name="Symbol zastępczy tekstu 2"/>
          <p:cNvSpPr>
            <a:spLocks noGrp="1"/>
          </p:cNvSpPr>
          <p:nvPr>
            <p:ph type="body" sz="quarter" idx="24" hasCustomPrompt="1"/>
          </p:nvPr>
        </p:nvSpPr>
        <p:spPr>
          <a:xfrm>
            <a:off x="3140050" y="5410406"/>
            <a:ext cx="2809596" cy="790901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>
              <a:defRPr sz="105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Centrala: tel. 71 320 5020</a:t>
            </a:r>
          </a:p>
          <a:p>
            <a:pPr lvl="0"/>
            <a:r>
              <a:rPr lang="pl-PL" dirty="0" smtClean="0"/>
              <a:t>Kancelaria Ogólna: tel. 71 320 5130 </a:t>
            </a:r>
          </a:p>
        </p:txBody>
      </p:sp>
      <p:sp>
        <p:nvSpPr>
          <p:cNvPr id="18" name="Symbol zastępczy tekstu 2"/>
          <p:cNvSpPr>
            <a:spLocks noGrp="1"/>
          </p:cNvSpPr>
          <p:nvPr>
            <p:ph type="body" sz="quarter" idx="26" hasCustomPrompt="1"/>
          </p:nvPr>
        </p:nvSpPr>
        <p:spPr>
          <a:xfrm>
            <a:off x="6120172" y="5410406"/>
            <a:ext cx="2753852" cy="790901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marR="0" indent="0" algn="l" defTabSz="1800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None/>
              <a:tabLst>
                <a:tab pos="180000" algn="l"/>
                <a:tab pos="360000" algn="l"/>
                <a:tab pos="540000" algn="l"/>
                <a:tab pos="720000" algn="l"/>
                <a:tab pos="900000" algn="l"/>
                <a:tab pos="1080000" algn="l"/>
              </a:tabLst>
              <a:defRPr sz="2400"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www.up.wroc.pl</a:t>
            </a:r>
          </a:p>
        </p:txBody>
      </p:sp>
      <p:sp>
        <p:nvSpPr>
          <p:cNvPr id="19" name="Symbol zastępczy obrazu 8"/>
          <p:cNvSpPr>
            <a:spLocks noGrp="1"/>
          </p:cNvSpPr>
          <p:nvPr>
            <p:ph type="pic" sz="quarter" idx="16"/>
          </p:nvPr>
        </p:nvSpPr>
        <p:spPr>
          <a:xfrm>
            <a:off x="0" y="1371600"/>
            <a:ext cx="9144000" cy="3497263"/>
          </a:xfrm>
        </p:spPr>
        <p:txBody>
          <a:bodyPr/>
          <a:lstStyle/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4211960" y="6561348"/>
            <a:ext cx="4932040" cy="296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483" y="224644"/>
            <a:ext cx="3112594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197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0825" y="238089"/>
            <a:ext cx="8893175" cy="827946"/>
          </a:xfrm>
        </p:spPr>
        <p:txBody>
          <a:bodyPr>
            <a:normAutofit/>
          </a:bodyPr>
          <a:lstStyle>
            <a:lvl1pPr algn="ctr">
              <a:defRPr sz="28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8FBFA3-B797-4295-A9F4-3B69D36443D7}" type="datetimeFigureOut">
              <a:rPr lang="pl-PL" smtClean="0"/>
              <a:t>11-11-2016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509059-986B-478A-9828-63F3D4D0AE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01284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trona tytułow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13" name="Prostokąt 12"/>
          <p:cNvSpPr/>
          <p:nvPr userDrawn="1"/>
        </p:nvSpPr>
        <p:spPr>
          <a:xfrm>
            <a:off x="0" y="4868863"/>
            <a:ext cx="9143999" cy="11887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11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2282451" y="4868863"/>
            <a:ext cx="6861549" cy="1188725"/>
          </a:xfrm>
          <a:prstGeom prst="rect">
            <a:avLst/>
          </a:prstGeom>
          <a:noFill/>
        </p:spPr>
        <p:txBody>
          <a:bodyPr wrap="square" lIns="180000" tIns="0" rIns="360000" bIns="0" anchor="ctr">
            <a:norm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algn="r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r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algn="r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algn="r">
              <a:buNone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483" y="224644"/>
            <a:ext cx="3112594" cy="856800"/>
          </a:xfrm>
          <a:prstGeom prst="rect">
            <a:avLst/>
          </a:prstGeom>
        </p:spPr>
      </p:pic>
      <p:sp>
        <p:nvSpPr>
          <p:cNvPr id="3" name="pole tekstowe 2"/>
          <p:cNvSpPr txBox="1"/>
          <p:nvPr userDrawn="1"/>
        </p:nvSpPr>
        <p:spPr>
          <a:xfrm>
            <a:off x="0" y="1988839"/>
            <a:ext cx="9036496" cy="144015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>
              <a:lnSpc>
                <a:spcPct val="150000"/>
              </a:lnSpc>
              <a:buFont typeface="Arial" pitchFamily="34" charset="0"/>
              <a:buNone/>
            </a:pPr>
            <a:endParaRPr lang="pl-PL" sz="4400" dirty="0" err="1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14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extLst mod="1">
    <p:ext uri="{DCECCB84-F9BA-43D5-87BE-67443E8EF086}">
      <p15:sldGuideLst xmlns:p15="http://schemas.microsoft.com/office/powerpoint/2012/main" xmlns="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rona tytułow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13" name="Prostokąt 12"/>
          <p:cNvSpPr/>
          <p:nvPr/>
        </p:nvSpPr>
        <p:spPr>
          <a:xfrm>
            <a:off x="0" y="4868863"/>
            <a:ext cx="9143999" cy="11887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11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2282451" y="4868863"/>
            <a:ext cx="6861549" cy="1188725"/>
          </a:xfrm>
          <a:prstGeom prst="rect">
            <a:avLst/>
          </a:prstGeom>
          <a:noFill/>
        </p:spPr>
        <p:txBody>
          <a:bodyPr wrap="square" lIns="180000" tIns="0" rIns="360000" bIns="0" anchor="ctr">
            <a:norm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algn="r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r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algn="r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algn="r">
              <a:buNone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obrazu 8"/>
          <p:cNvSpPr>
            <a:spLocks noGrp="1"/>
          </p:cNvSpPr>
          <p:nvPr>
            <p:ph type="pic" sz="quarter" idx="16" hasCustomPrompt="1"/>
          </p:nvPr>
        </p:nvSpPr>
        <p:spPr>
          <a:xfrm>
            <a:off x="-1" y="1412776"/>
            <a:ext cx="9144000" cy="3497263"/>
          </a:xfrm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          </a:t>
            </a:r>
            <a:endParaRPr lang="pl-PL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483" y="224644"/>
            <a:ext cx="3112594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14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rona rozdziałow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13" name="Prostokąt 12"/>
          <p:cNvSpPr/>
          <p:nvPr/>
        </p:nvSpPr>
        <p:spPr>
          <a:xfrm>
            <a:off x="0" y="4868863"/>
            <a:ext cx="9143999" cy="11887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11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2282451" y="4868863"/>
            <a:ext cx="6861549" cy="1188725"/>
          </a:xfrm>
          <a:prstGeom prst="rect">
            <a:avLst/>
          </a:prstGeom>
          <a:noFill/>
        </p:spPr>
        <p:txBody>
          <a:bodyPr wrap="square" lIns="180000" tIns="0" rIns="360000" bIns="0" anchor="ctr">
            <a:norm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algn="r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r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algn="r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algn="r">
              <a:buNone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obrazu 8"/>
          <p:cNvSpPr>
            <a:spLocks noGrp="1"/>
          </p:cNvSpPr>
          <p:nvPr>
            <p:ph type="pic" sz="quarter" idx="16"/>
          </p:nvPr>
        </p:nvSpPr>
        <p:spPr>
          <a:xfrm>
            <a:off x="0" y="1371600"/>
            <a:ext cx="9144000" cy="3497263"/>
          </a:xfrm>
        </p:spPr>
        <p:txBody>
          <a:bodyPr/>
          <a:lstStyle/>
          <a:p>
            <a:r>
              <a:rPr lang="pl-PL" smtClean="0"/>
              <a:t>Kliknij ikonę, aby dodać obraz</a:t>
            </a:r>
            <a:endParaRPr lang="pl-PL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483" y="224644"/>
            <a:ext cx="3112594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03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5216" userDrawn="1">
          <p15:clr>
            <a:srgbClr val="FBAE40"/>
          </p15:clr>
        </p15:guide>
        <p15:guide id="2" orient="horz" pos="1911" userDrawn="1">
          <p15:clr>
            <a:srgbClr val="FBAE40"/>
          </p15:clr>
        </p15:guide>
        <p15:guide id="3" orient="horz" pos="3430" userDrawn="1">
          <p15:clr>
            <a:srgbClr val="FBAE40"/>
          </p15:clr>
        </p15:guide>
        <p15:guide id="4" pos="272" userDrawn="1">
          <p15:clr>
            <a:srgbClr val="FBAE40"/>
          </p15:clr>
        </p15:guide>
        <p15:guide id="5" orient="horz" pos="3067" userDrawn="1">
          <p15:clr>
            <a:srgbClr val="FBAE40"/>
          </p15:clr>
        </p15:guide>
        <p15:guide id="6" orient="horz" pos="2931" userDrawn="1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zekładkow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/>
          <p:cNvSpPr/>
          <p:nvPr/>
        </p:nvSpPr>
        <p:spPr>
          <a:xfrm>
            <a:off x="0" y="5445125"/>
            <a:ext cx="9143999" cy="10795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9" name="Symbol zastępczy obrazu 8"/>
          <p:cNvSpPr>
            <a:spLocks noGrp="1"/>
          </p:cNvSpPr>
          <p:nvPr>
            <p:ph type="pic" sz="quarter" idx="16"/>
          </p:nvPr>
        </p:nvSpPr>
        <p:spPr>
          <a:xfrm>
            <a:off x="0" y="1172777"/>
            <a:ext cx="9144000" cy="4272348"/>
          </a:xfrm>
        </p:spPr>
        <p:txBody>
          <a:bodyPr/>
          <a:lstStyle/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0" y="6524625"/>
            <a:ext cx="9144000" cy="333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7"/>
          </p:nvPr>
        </p:nvSpPr>
        <p:spPr>
          <a:xfrm>
            <a:off x="250825" y="5445125"/>
            <a:ext cx="8642350" cy="1079500"/>
          </a:xfrm>
        </p:spPr>
        <p:txBody>
          <a:bodyPr anchor="ctr"/>
          <a:lstStyle>
            <a:lvl1pPr algn="r">
              <a:defRPr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Tytuł 3"/>
          <p:cNvSpPr>
            <a:spLocks noGrp="1"/>
          </p:cNvSpPr>
          <p:nvPr>
            <p:ph type="title"/>
          </p:nvPr>
        </p:nvSpPr>
        <p:spPr>
          <a:xfrm>
            <a:off x="250825" y="238089"/>
            <a:ext cx="8642350" cy="827946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619438"/>
            <a:ext cx="3172730" cy="15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27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zekładkow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zawartości 2"/>
          <p:cNvSpPr>
            <a:spLocks noGrp="1"/>
          </p:cNvSpPr>
          <p:nvPr>
            <p:ph sz="quarter" idx="14"/>
          </p:nvPr>
        </p:nvSpPr>
        <p:spPr>
          <a:xfrm>
            <a:off x="250825" y="1557339"/>
            <a:ext cx="8642350" cy="367186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710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 i pod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13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158" userDrawn="1">
          <p15:clr>
            <a:srgbClr val="FBAE40"/>
          </p15:clr>
        </p15:guide>
        <p15:guide id="2" pos="5602" userDrawn="1">
          <p15:clr>
            <a:srgbClr val="FBAE40"/>
          </p15:clr>
        </p15:guide>
        <p15:guide id="3" orient="horz" pos="2160" userDrawn="1">
          <p15:clr>
            <a:srgbClr val="FBAE40"/>
          </p15:clr>
        </p15:guide>
        <p15:guide id="4" orient="horz" pos="754" userDrawn="1">
          <p15:clr>
            <a:srgbClr val="FBAE40"/>
          </p15:clr>
        </p15:guide>
        <p15:guide id="5" orient="horz" pos="1139" userDrawn="1">
          <p15:clr>
            <a:srgbClr val="FBAE40"/>
          </p15:clr>
        </p15:guide>
        <p15:guide id="6" orient="horz" pos="1366" userDrawn="1">
          <p15:clr>
            <a:srgbClr val="FBAE40"/>
          </p15:clr>
        </p15:guide>
        <p15:guide id="7" pos="4898" userDrawn="1">
          <p15:clr>
            <a:srgbClr val="FBAE40"/>
          </p15:clr>
        </p15:guide>
        <p15:guide id="8" orient="horz" pos="40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Strona tytułow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2282451" y="4868863"/>
            <a:ext cx="6861549" cy="1188725"/>
          </a:xfrm>
          <a:prstGeom prst="rect">
            <a:avLst/>
          </a:prstGeom>
          <a:noFill/>
        </p:spPr>
        <p:txBody>
          <a:bodyPr wrap="square" lIns="180000" tIns="0" rIns="360000" bIns="0" anchor="ctr">
            <a:norm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algn="r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r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algn="r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algn="r">
              <a:buNone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obrazu 8"/>
          <p:cNvSpPr>
            <a:spLocks noGrp="1"/>
          </p:cNvSpPr>
          <p:nvPr>
            <p:ph type="pic" sz="quarter" idx="16" hasCustomPrompt="1"/>
          </p:nvPr>
        </p:nvSpPr>
        <p:spPr>
          <a:xfrm>
            <a:off x="-1" y="1412776"/>
            <a:ext cx="9144000" cy="3497263"/>
          </a:xfrm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        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614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 zawartości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250825" y="1557339"/>
            <a:ext cx="8642350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788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754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9" orient="horz" pos="368" userDrawn="1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yk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wykresu 4"/>
          <p:cNvSpPr>
            <a:spLocks noGrp="1"/>
          </p:cNvSpPr>
          <p:nvPr>
            <p:ph type="chart" sz="quarter" idx="13"/>
          </p:nvPr>
        </p:nvSpPr>
        <p:spPr>
          <a:xfrm>
            <a:off x="252413" y="1557338"/>
            <a:ext cx="8640762" cy="4572000"/>
          </a:xfrm>
        </p:spPr>
        <p:txBody>
          <a:bodyPr/>
          <a:lstStyle/>
          <a:p>
            <a:r>
              <a:rPr lang="pl-PL" smtClean="0"/>
              <a:t>Kliknij ikonę, aby dodać wykres</a:t>
            </a:r>
            <a:endParaRPr lang="pl-PL"/>
          </a:p>
        </p:txBody>
      </p:sp>
      <p:cxnSp>
        <p:nvCxnSpPr>
          <p:cNvPr id="23" name="Łącznik prosty 22"/>
          <p:cNvCxnSpPr/>
          <p:nvPr/>
        </p:nvCxnSpPr>
        <p:spPr>
          <a:xfrm>
            <a:off x="0" y="1196975"/>
            <a:ext cx="8280400" cy="0"/>
          </a:xfrm>
          <a:prstGeom prst="line">
            <a:avLst/>
          </a:prstGeom>
          <a:ln w="12700">
            <a:solidFill>
              <a:schemeClr val="tx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336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abeli 4"/>
          <p:cNvSpPr>
            <a:spLocks noGrp="1"/>
          </p:cNvSpPr>
          <p:nvPr>
            <p:ph type="tbl" sz="quarter" idx="15"/>
          </p:nvPr>
        </p:nvSpPr>
        <p:spPr>
          <a:xfrm>
            <a:off x="250825" y="1557339"/>
            <a:ext cx="8642350" cy="4572000"/>
          </a:xfrm>
        </p:spPr>
        <p:txBody>
          <a:bodyPr/>
          <a:lstStyle/>
          <a:p>
            <a:r>
              <a:rPr lang="pl-PL" smtClean="0"/>
              <a:t>Kliknij ikonę, aby dodać tabelę</a:t>
            </a:r>
            <a:endParaRPr lang="pl-PL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118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9" pos="2880" userDrawn="1">
          <p15:clr>
            <a:srgbClr val="FBAE40"/>
          </p15:clr>
        </p15:guide>
        <p15:guide id="10" pos="2835" userDrawn="1">
          <p15:clr>
            <a:srgbClr val="FBAE40"/>
          </p15:clr>
        </p15:guide>
        <p15:guide id="11" pos="2925" userDrawn="1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>
          <a:xfrm>
            <a:off x="250825" y="1557339"/>
            <a:ext cx="8642350" cy="4572000"/>
          </a:xfrm>
        </p:spPr>
        <p:txBody>
          <a:bodyPr/>
          <a:lstStyle>
            <a:lvl3pPr marL="357188" indent="-176213">
              <a:tabLst>
                <a:tab pos="179388" algn="l"/>
                <a:tab pos="357188" algn="l"/>
                <a:tab pos="358775" algn="l"/>
                <a:tab pos="538163" algn="l"/>
                <a:tab pos="719138" algn="l"/>
                <a:tab pos="898525" algn="l"/>
                <a:tab pos="1079500" algn="l"/>
              </a:tabLst>
              <a:defRPr/>
            </a:lvl3pPr>
            <a:lvl4pPr marL="538163" indent="-180975">
              <a:tabLst>
                <a:tab pos="179388" algn="l"/>
                <a:tab pos="358775" algn="l"/>
                <a:tab pos="538163" algn="l"/>
                <a:tab pos="539750" algn="l"/>
                <a:tab pos="898525" algn="l"/>
                <a:tab pos="1079500" algn="l"/>
              </a:tabLst>
              <a:defRPr/>
            </a:lvl4pPr>
            <a:lvl5pPr marL="714375" indent="-176213">
              <a:tabLst>
                <a:tab pos="179388" algn="l"/>
                <a:tab pos="358775" algn="l"/>
                <a:tab pos="539750" algn="l"/>
                <a:tab pos="714375" algn="l"/>
                <a:tab pos="719138" algn="l"/>
                <a:tab pos="1079500" algn="l"/>
              </a:tabLst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479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1139">
          <p15:clr>
            <a:srgbClr val="FBAE40"/>
          </p15:clr>
        </p15:guide>
        <p15:guide id="5" orient="horz" pos="1366">
          <p15:clr>
            <a:srgbClr val="FBAE40"/>
          </p15:clr>
        </p15:guide>
        <p15:guide id="6" pos="5216">
          <p15:clr>
            <a:srgbClr val="FBAE40"/>
          </p15:clr>
        </p15:guide>
        <p15:guide id="7" orient="horz" pos="4042">
          <p15:clr>
            <a:srgbClr val="FBAE40"/>
          </p15:clr>
        </p15:guide>
        <p15:guide id="8" pos="2880">
          <p15:clr>
            <a:srgbClr val="FBAE40"/>
          </p15:clr>
        </p15:guide>
        <p15:guide id="9" pos="2835">
          <p15:clr>
            <a:srgbClr val="FBAE40"/>
          </p15:clr>
        </p15:guide>
        <p15:guide id="10" pos="2925">
          <p15:clr>
            <a:srgbClr val="FBAE40"/>
          </p15:clr>
        </p15:guide>
        <p15:guide id="11" orient="horz" pos="3861" userDrawn="1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djęcia po le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ymbol zastępczy tekstu 15"/>
          <p:cNvSpPr>
            <a:spLocks noGrp="1"/>
          </p:cNvSpPr>
          <p:nvPr>
            <p:ph type="body" sz="quarter" idx="13"/>
          </p:nvPr>
        </p:nvSpPr>
        <p:spPr>
          <a:xfrm>
            <a:off x="3132138" y="1557339"/>
            <a:ext cx="5761037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14" name="Symbol zastępczy obrazu 2"/>
          <p:cNvSpPr>
            <a:spLocks noGrp="1"/>
          </p:cNvSpPr>
          <p:nvPr>
            <p:ph type="pic" sz="quarter" idx="10"/>
          </p:nvPr>
        </p:nvSpPr>
        <p:spPr>
          <a:xfrm>
            <a:off x="250825" y="1557338"/>
            <a:ext cx="2628899" cy="1457762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21" name="Symbol zastępczy obrazu 2"/>
          <p:cNvSpPr>
            <a:spLocks noGrp="1"/>
          </p:cNvSpPr>
          <p:nvPr>
            <p:ph type="pic" sz="quarter" idx="15"/>
          </p:nvPr>
        </p:nvSpPr>
        <p:spPr>
          <a:xfrm>
            <a:off x="250825" y="3109049"/>
            <a:ext cx="2628899" cy="1457762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22" name="Symbol zastępczy obrazu 2"/>
          <p:cNvSpPr>
            <a:spLocks noGrp="1"/>
          </p:cNvSpPr>
          <p:nvPr>
            <p:ph type="pic" sz="quarter" idx="16"/>
          </p:nvPr>
        </p:nvSpPr>
        <p:spPr>
          <a:xfrm>
            <a:off x="250825" y="4660760"/>
            <a:ext cx="2628899" cy="1457762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963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754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0" pos="1814" userDrawn="1">
          <p15:clr>
            <a:srgbClr val="FBAE40"/>
          </p15:clr>
        </p15:guide>
        <p15:guide id="9" pos="1973" userDrawn="1">
          <p15:clr>
            <a:srgbClr val="FBAE40"/>
          </p15:clr>
        </p15:guide>
        <p15:guide id="10" orient="horz" pos="981" userDrawn="1">
          <p15:clr>
            <a:srgbClr val="FBAE40"/>
          </p15:clr>
        </p15:guide>
        <p15:guide id="11" orient="horz" pos="368" userDrawn="1">
          <p15:clr>
            <a:srgbClr val="FBAE40"/>
          </p15:clr>
        </p15:guide>
        <p15:guide id="12" orient="horz" pos="799" userDrawn="1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djęcia na gór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/>
          <p:cNvSpPr>
            <a:spLocks noGrp="1"/>
          </p:cNvSpPr>
          <p:nvPr>
            <p:ph type="pic" sz="quarter" idx="10"/>
          </p:nvPr>
        </p:nvSpPr>
        <p:spPr>
          <a:xfrm>
            <a:off x="250825" y="1574264"/>
            <a:ext cx="2815490" cy="1979611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11"/>
          </p:nvPr>
        </p:nvSpPr>
        <p:spPr>
          <a:xfrm>
            <a:off x="250825" y="3681413"/>
            <a:ext cx="8642350" cy="24479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20" name="Symbol zastępczy obrazu 2"/>
          <p:cNvSpPr>
            <a:spLocks noGrp="1"/>
          </p:cNvSpPr>
          <p:nvPr>
            <p:ph type="pic" sz="quarter" idx="12"/>
          </p:nvPr>
        </p:nvSpPr>
        <p:spPr>
          <a:xfrm>
            <a:off x="3160207" y="1574263"/>
            <a:ext cx="2815490" cy="1979611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21" name="Symbol zastępczy obrazu 2"/>
          <p:cNvSpPr>
            <a:spLocks noGrp="1"/>
          </p:cNvSpPr>
          <p:nvPr>
            <p:ph type="pic" sz="quarter" idx="13"/>
          </p:nvPr>
        </p:nvSpPr>
        <p:spPr>
          <a:xfrm>
            <a:off x="6069590" y="1574264"/>
            <a:ext cx="2815490" cy="1979611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421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754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9" pos="3787" userDrawn="1">
          <p15:clr>
            <a:srgbClr val="FBAE40"/>
          </p15:clr>
        </p15:guide>
        <p15:guide id="10" orient="horz" pos="981">
          <p15:clr>
            <a:srgbClr val="FBAE40"/>
          </p15:clr>
        </p15:guide>
        <p15:guide id="11" orient="horz" pos="368" userDrawn="1">
          <p15:clr>
            <a:srgbClr val="FBAE40"/>
          </p15:clr>
        </p15:guide>
        <p15:guide id="0" pos="3946" userDrawn="1">
          <p15:clr>
            <a:srgbClr val="FBAE40"/>
          </p15:clr>
        </p15:guide>
        <p15:guide id="12" orient="horz" pos="2319" userDrawn="1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djęcia na do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/>
          <p:cNvSpPr>
            <a:spLocks noGrp="1"/>
          </p:cNvSpPr>
          <p:nvPr>
            <p:ph type="body" sz="quarter" idx="11"/>
          </p:nvPr>
        </p:nvSpPr>
        <p:spPr>
          <a:xfrm>
            <a:off x="250825" y="1557338"/>
            <a:ext cx="8642350" cy="262774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14" name="Symbol zastępczy obrazu 2"/>
          <p:cNvSpPr>
            <a:spLocks noGrp="1"/>
          </p:cNvSpPr>
          <p:nvPr>
            <p:ph type="pic" sz="quarter" idx="10"/>
          </p:nvPr>
        </p:nvSpPr>
        <p:spPr>
          <a:xfrm>
            <a:off x="250825" y="4324572"/>
            <a:ext cx="2815490" cy="180476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15" name="Symbol zastępczy obrazu 2"/>
          <p:cNvSpPr>
            <a:spLocks noGrp="1"/>
          </p:cNvSpPr>
          <p:nvPr>
            <p:ph type="pic" sz="quarter" idx="12"/>
          </p:nvPr>
        </p:nvSpPr>
        <p:spPr>
          <a:xfrm>
            <a:off x="3160207" y="4324571"/>
            <a:ext cx="2815490" cy="180476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16" name="Symbol zastępczy obrazu 2"/>
          <p:cNvSpPr>
            <a:spLocks noGrp="1"/>
          </p:cNvSpPr>
          <p:nvPr>
            <p:ph type="pic" sz="quarter" idx="13"/>
          </p:nvPr>
        </p:nvSpPr>
        <p:spPr>
          <a:xfrm>
            <a:off x="6069590" y="4324572"/>
            <a:ext cx="2815490" cy="180476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8532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754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9" pos="3787">
          <p15:clr>
            <a:srgbClr val="FBAE40"/>
          </p15:clr>
        </p15:guide>
        <p15:guide id="10" orient="horz" pos="981">
          <p15:clr>
            <a:srgbClr val="FBAE40"/>
          </p15:clr>
        </p15:guide>
        <p15:guide id="11" orient="horz" pos="368" userDrawn="1">
          <p15:clr>
            <a:srgbClr val="FBAE40"/>
          </p15:clr>
        </p15:guide>
        <p15:guide id="12" pos="3946">
          <p15:clr>
            <a:srgbClr val="FBAE40"/>
          </p15:clr>
        </p15:guide>
        <p15:guide id="13" orient="horz" pos="2319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tekstu 2"/>
          <p:cNvSpPr>
            <a:spLocks noGrp="1"/>
          </p:cNvSpPr>
          <p:nvPr>
            <p:ph type="body" sz="quarter" idx="21" hasCustomPrompt="1"/>
          </p:nvPr>
        </p:nvSpPr>
        <p:spPr>
          <a:xfrm>
            <a:off x="179512" y="5410407"/>
            <a:ext cx="2790012" cy="790901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>
              <a:defRPr sz="105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50-375 Wrocław</a:t>
            </a:r>
          </a:p>
          <a:p>
            <a:pPr lvl="0"/>
            <a:r>
              <a:rPr lang="pl-PL" dirty="0" smtClean="0"/>
              <a:t>ul. C. K. Norwida 25 </a:t>
            </a:r>
          </a:p>
        </p:txBody>
      </p:sp>
      <p:sp>
        <p:nvSpPr>
          <p:cNvPr id="16" name="Symbol zastępczy tekstu 2"/>
          <p:cNvSpPr>
            <a:spLocks noGrp="1"/>
          </p:cNvSpPr>
          <p:nvPr>
            <p:ph type="body" sz="quarter" idx="24" hasCustomPrompt="1"/>
          </p:nvPr>
        </p:nvSpPr>
        <p:spPr>
          <a:xfrm>
            <a:off x="3140050" y="5410406"/>
            <a:ext cx="2809596" cy="790901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>
              <a:defRPr sz="105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Centrala: tel. 71 320 5020</a:t>
            </a:r>
          </a:p>
          <a:p>
            <a:pPr lvl="0"/>
            <a:r>
              <a:rPr lang="pl-PL" dirty="0" smtClean="0"/>
              <a:t>Kancelaria Ogólna: tel. 71 320 5130 </a:t>
            </a:r>
          </a:p>
        </p:txBody>
      </p:sp>
      <p:sp>
        <p:nvSpPr>
          <p:cNvPr id="18" name="Symbol zastępczy tekstu 2"/>
          <p:cNvSpPr>
            <a:spLocks noGrp="1"/>
          </p:cNvSpPr>
          <p:nvPr>
            <p:ph type="body" sz="quarter" idx="26" hasCustomPrompt="1"/>
          </p:nvPr>
        </p:nvSpPr>
        <p:spPr>
          <a:xfrm>
            <a:off x="6120172" y="5410406"/>
            <a:ext cx="2753852" cy="790901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marR="0" indent="0" algn="l" defTabSz="1800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None/>
              <a:tabLst>
                <a:tab pos="180000" algn="l"/>
                <a:tab pos="360000" algn="l"/>
                <a:tab pos="540000" algn="l"/>
                <a:tab pos="720000" algn="l"/>
                <a:tab pos="900000" algn="l"/>
                <a:tab pos="1080000" algn="l"/>
              </a:tabLst>
              <a:defRPr sz="2400"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www.up.wroc.pl</a:t>
            </a:r>
          </a:p>
        </p:txBody>
      </p:sp>
      <p:sp>
        <p:nvSpPr>
          <p:cNvPr id="19" name="Symbol zastępczy obrazu 8"/>
          <p:cNvSpPr>
            <a:spLocks noGrp="1"/>
          </p:cNvSpPr>
          <p:nvPr>
            <p:ph type="pic" sz="quarter" idx="16"/>
          </p:nvPr>
        </p:nvSpPr>
        <p:spPr>
          <a:xfrm>
            <a:off x="0" y="1371600"/>
            <a:ext cx="9144000" cy="3497263"/>
          </a:xfrm>
        </p:spPr>
        <p:txBody>
          <a:bodyPr/>
          <a:lstStyle/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4211960" y="6561348"/>
            <a:ext cx="4932040" cy="296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483" y="224644"/>
            <a:ext cx="3112594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197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0825" y="238089"/>
            <a:ext cx="8893175" cy="827946"/>
          </a:xfrm>
        </p:spPr>
        <p:txBody>
          <a:bodyPr>
            <a:normAutofit/>
          </a:bodyPr>
          <a:lstStyle>
            <a:lvl1pPr algn="ctr">
              <a:defRPr sz="28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8FBFA3-B797-4295-A9F4-3B69D36443D7}" type="datetimeFigureOut">
              <a:rPr lang="pl-PL" smtClean="0"/>
              <a:t>11-11-2016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509059-986B-478A-9828-63F3D4D0AE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012844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trona tytułow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13" name="Prostokąt 12"/>
          <p:cNvSpPr/>
          <p:nvPr userDrawn="1"/>
        </p:nvSpPr>
        <p:spPr>
          <a:xfrm>
            <a:off x="0" y="4868863"/>
            <a:ext cx="9143999" cy="11887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11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2282451" y="4868863"/>
            <a:ext cx="6861549" cy="1188725"/>
          </a:xfrm>
          <a:prstGeom prst="rect">
            <a:avLst/>
          </a:prstGeom>
          <a:noFill/>
        </p:spPr>
        <p:txBody>
          <a:bodyPr wrap="square" lIns="180000" tIns="0" rIns="360000" bIns="0" anchor="ctr">
            <a:norm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algn="r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r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algn="r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algn="r">
              <a:buNone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483" y="224644"/>
            <a:ext cx="3112594" cy="856800"/>
          </a:xfrm>
          <a:prstGeom prst="rect">
            <a:avLst/>
          </a:prstGeom>
        </p:spPr>
      </p:pic>
      <p:sp>
        <p:nvSpPr>
          <p:cNvPr id="3" name="pole tekstowe 2"/>
          <p:cNvSpPr txBox="1"/>
          <p:nvPr userDrawn="1"/>
        </p:nvSpPr>
        <p:spPr>
          <a:xfrm>
            <a:off x="0" y="1988839"/>
            <a:ext cx="9036496" cy="144015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>
              <a:lnSpc>
                <a:spcPct val="150000"/>
              </a:lnSpc>
              <a:buFont typeface="Arial" pitchFamily="34" charset="0"/>
              <a:buNone/>
            </a:pPr>
            <a:endParaRPr lang="pl-PL" sz="4400" dirty="0" err="1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14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extLst mod="1">
    <p:ext uri="{DCECCB84-F9BA-43D5-87BE-67443E8EF086}">
      <p15:sldGuideLst xmlns:p15="http://schemas.microsoft.com/office/powerpoint/2012/main" xmlns="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rona tytułow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13" name="Prostokąt 12"/>
          <p:cNvSpPr/>
          <p:nvPr/>
        </p:nvSpPr>
        <p:spPr>
          <a:xfrm>
            <a:off x="0" y="4868863"/>
            <a:ext cx="9143999" cy="11887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11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2282451" y="4868863"/>
            <a:ext cx="6861549" cy="1188725"/>
          </a:xfrm>
          <a:prstGeom prst="rect">
            <a:avLst/>
          </a:prstGeom>
          <a:noFill/>
        </p:spPr>
        <p:txBody>
          <a:bodyPr wrap="square" lIns="180000" tIns="0" rIns="360000" bIns="0" anchor="ctr">
            <a:norm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algn="r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r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algn="r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algn="r">
              <a:buNone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obrazu 8"/>
          <p:cNvSpPr>
            <a:spLocks noGrp="1"/>
          </p:cNvSpPr>
          <p:nvPr>
            <p:ph type="pic" sz="quarter" idx="16" hasCustomPrompt="1"/>
          </p:nvPr>
        </p:nvSpPr>
        <p:spPr>
          <a:xfrm>
            <a:off x="-1" y="1412776"/>
            <a:ext cx="9144000" cy="3497263"/>
          </a:xfrm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          </a:t>
            </a:r>
            <a:endParaRPr lang="pl-PL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483" y="224644"/>
            <a:ext cx="3112594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14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Strona tytułow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2282451" y="4868863"/>
            <a:ext cx="6861549" cy="1188725"/>
          </a:xfrm>
          <a:prstGeom prst="rect">
            <a:avLst/>
          </a:prstGeom>
          <a:noFill/>
        </p:spPr>
        <p:txBody>
          <a:bodyPr wrap="square" lIns="180000" tIns="0" rIns="360000" bIns="0" anchor="ctr">
            <a:norm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algn="r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r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algn="r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algn="r">
              <a:buNone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obrazu 8"/>
          <p:cNvSpPr>
            <a:spLocks noGrp="1"/>
          </p:cNvSpPr>
          <p:nvPr>
            <p:ph type="pic" sz="quarter" idx="16" hasCustomPrompt="1"/>
          </p:nvPr>
        </p:nvSpPr>
        <p:spPr>
          <a:xfrm>
            <a:off x="-1" y="1412776"/>
            <a:ext cx="9144000" cy="3497263"/>
          </a:xfrm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        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614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ostokąt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ostokąt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ostoką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ostoką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4AF466F-BDA4-4F18-9C7B-FF0A9A1B0E80}" type="datetime1">
              <a:rPr lang="en-US" smtClean="0"/>
              <a:pPr/>
              <a:t>11/11/2016</a:t>
            </a:fld>
            <a:endParaRPr lang="en-US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BFA3-B797-4295-A9F4-3B69D36443D7}" type="datetimeFigureOut">
              <a:rPr lang="pl-PL" smtClean="0"/>
              <a:t>11-11-2016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09059-986B-478A-9828-63F3D4D0AEE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11/11/2016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11/11/2016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0D295D-4A77-4DEB-B04C-9F4282A8BC04}" type="datetime1">
              <a:rPr lang="en-US" smtClean="0"/>
              <a:pPr/>
              <a:t>11/11/2016</a:t>
            </a:fld>
            <a:endParaRPr lang="en-US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2B28685-4D0C-42D5-8013-B5904CD1FCBC}" type="datetime1">
              <a:rPr lang="en-US" smtClean="0"/>
              <a:pPr/>
              <a:t>11/11/2016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11/11/2016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11/11/2016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11/11/2016</a:t>
            </a:fld>
            <a:endParaRPr lang="en-US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rona rozdziałow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13" name="Prostokąt 12"/>
          <p:cNvSpPr/>
          <p:nvPr/>
        </p:nvSpPr>
        <p:spPr>
          <a:xfrm>
            <a:off x="0" y="4868863"/>
            <a:ext cx="9143999" cy="11887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11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2282451" y="4868863"/>
            <a:ext cx="6861549" cy="1188725"/>
          </a:xfrm>
          <a:prstGeom prst="rect">
            <a:avLst/>
          </a:prstGeom>
          <a:noFill/>
        </p:spPr>
        <p:txBody>
          <a:bodyPr wrap="square" lIns="180000" tIns="0" rIns="360000" bIns="0" anchor="ctr">
            <a:norm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algn="r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r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algn="r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algn="r">
              <a:buNone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obrazu 8"/>
          <p:cNvSpPr>
            <a:spLocks noGrp="1"/>
          </p:cNvSpPr>
          <p:nvPr>
            <p:ph type="pic" sz="quarter" idx="16"/>
          </p:nvPr>
        </p:nvSpPr>
        <p:spPr>
          <a:xfrm>
            <a:off x="0" y="1371600"/>
            <a:ext cx="9144000" cy="3497263"/>
          </a:xfrm>
        </p:spPr>
        <p:txBody>
          <a:bodyPr/>
          <a:lstStyle/>
          <a:p>
            <a:r>
              <a:rPr lang="pl-PL" smtClean="0"/>
              <a:t>Kliknij ikonę, aby dodać obraz</a:t>
            </a:r>
            <a:endParaRPr lang="pl-PL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483" y="224644"/>
            <a:ext cx="3112594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03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5216" userDrawn="1">
          <p15:clr>
            <a:srgbClr val="FBAE40"/>
          </p15:clr>
        </p15:guide>
        <p15:guide id="2" orient="horz" pos="1911" userDrawn="1">
          <p15:clr>
            <a:srgbClr val="FBAE40"/>
          </p15:clr>
        </p15:guide>
        <p15:guide id="3" orient="horz" pos="3430" userDrawn="1">
          <p15:clr>
            <a:srgbClr val="FBAE40"/>
          </p15:clr>
        </p15:guide>
        <p15:guide id="4" pos="272" userDrawn="1">
          <p15:clr>
            <a:srgbClr val="FBAE40"/>
          </p15:clr>
        </p15:guide>
        <p15:guide id="5" orient="horz" pos="3067" userDrawn="1">
          <p15:clr>
            <a:srgbClr val="FBAE40"/>
          </p15:clr>
        </p15:guide>
        <p15:guide id="6" orient="horz" pos="2931" userDrawn="1">
          <p15:clr>
            <a:srgbClr val="FBAE40"/>
          </p15:clr>
        </p15:guide>
      </p15:sldGuideLst>
    </p:ext>
  </p:extLs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11/11/2016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11/11/2016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zekładkow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/>
          <p:cNvSpPr/>
          <p:nvPr/>
        </p:nvSpPr>
        <p:spPr>
          <a:xfrm>
            <a:off x="0" y="5445125"/>
            <a:ext cx="9143999" cy="10795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9" name="Symbol zastępczy obrazu 8"/>
          <p:cNvSpPr>
            <a:spLocks noGrp="1"/>
          </p:cNvSpPr>
          <p:nvPr>
            <p:ph type="pic" sz="quarter" idx="16"/>
          </p:nvPr>
        </p:nvSpPr>
        <p:spPr>
          <a:xfrm>
            <a:off x="0" y="1172777"/>
            <a:ext cx="9144000" cy="4272348"/>
          </a:xfrm>
        </p:spPr>
        <p:txBody>
          <a:bodyPr/>
          <a:lstStyle/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0" y="6524625"/>
            <a:ext cx="9144000" cy="333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7"/>
          </p:nvPr>
        </p:nvSpPr>
        <p:spPr>
          <a:xfrm>
            <a:off x="250825" y="5445125"/>
            <a:ext cx="8642350" cy="1079500"/>
          </a:xfrm>
        </p:spPr>
        <p:txBody>
          <a:bodyPr anchor="ctr"/>
          <a:lstStyle>
            <a:lvl1pPr algn="r">
              <a:defRPr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Tytuł 3"/>
          <p:cNvSpPr>
            <a:spLocks noGrp="1"/>
          </p:cNvSpPr>
          <p:nvPr>
            <p:ph type="title"/>
          </p:nvPr>
        </p:nvSpPr>
        <p:spPr>
          <a:xfrm>
            <a:off x="250825" y="238089"/>
            <a:ext cx="8642350" cy="827946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619438"/>
            <a:ext cx="3172730" cy="15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27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zekładkow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zawartości 2"/>
          <p:cNvSpPr>
            <a:spLocks noGrp="1"/>
          </p:cNvSpPr>
          <p:nvPr>
            <p:ph sz="quarter" idx="14"/>
          </p:nvPr>
        </p:nvSpPr>
        <p:spPr>
          <a:xfrm>
            <a:off x="250825" y="1557339"/>
            <a:ext cx="8642350" cy="367186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710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 i pod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13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158" userDrawn="1">
          <p15:clr>
            <a:srgbClr val="FBAE40"/>
          </p15:clr>
        </p15:guide>
        <p15:guide id="2" pos="5602" userDrawn="1">
          <p15:clr>
            <a:srgbClr val="FBAE40"/>
          </p15:clr>
        </p15:guide>
        <p15:guide id="3" orient="horz" pos="2160" userDrawn="1">
          <p15:clr>
            <a:srgbClr val="FBAE40"/>
          </p15:clr>
        </p15:guide>
        <p15:guide id="4" orient="horz" pos="754" userDrawn="1">
          <p15:clr>
            <a:srgbClr val="FBAE40"/>
          </p15:clr>
        </p15:guide>
        <p15:guide id="5" orient="horz" pos="1139" userDrawn="1">
          <p15:clr>
            <a:srgbClr val="FBAE40"/>
          </p15:clr>
        </p15:guide>
        <p15:guide id="6" orient="horz" pos="1366" userDrawn="1">
          <p15:clr>
            <a:srgbClr val="FBAE40"/>
          </p15:clr>
        </p15:guide>
        <p15:guide id="7" pos="4898" userDrawn="1">
          <p15:clr>
            <a:srgbClr val="FBAE40"/>
          </p15:clr>
        </p15:guide>
        <p15:guide id="8" orient="horz" pos="404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1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0825" y="1557338"/>
            <a:ext cx="8642350" cy="475138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250825" y="238089"/>
            <a:ext cx="6373403" cy="82794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13" name="Prostokąt 12"/>
          <p:cNvSpPr/>
          <p:nvPr/>
        </p:nvSpPr>
        <p:spPr>
          <a:xfrm>
            <a:off x="0" y="238089"/>
            <a:ext cx="143507" cy="8279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619438"/>
            <a:ext cx="3172730" cy="15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49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6" r:id="rId2"/>
    <p:sldLayoutId id="2147483761" r:id="rId3"/>
    <p:sldLayoutId id="2147483815" r:id="rId4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pl-PL" sz="2400" b="0" kern="1200" dirty="0">
          <a:solidFill>
            <a:schemeClr val="accent1"/>
          </a:solidFill>
          <a:latin typeface="+mj-lt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algn="l" defTabSz="180000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Arial" pitchFamily="34" charset="0"/>
        <a:tabLst>
          <a:tab pos="180000" algn="l"/>
          <a:tab pos="360000" algn="l"/>
          <a:tab pos="540000" algn="l"/>
          <a:tab pos="720000" algn="l"/>
          <a:tab pos="900000" algn="l"/>
          <a:tab pos="10800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180975" indent="-180975" algn="l" defTabSz="180000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SzPct val="140000"/>
        <a:buFont typeface="Arial" panose="020B0604020202020204" pitchFamily="34" charset="0"/>
        <a:buChar char="•"/>
        <a:tabLst>
          <a:tab pos="180975" algn="l"/>
          <a:tab pos="357188" algn="l"/>
          <a:tab pos="538163" algn="l"/>
          <a:tab pos="714375" algn="l"/>
          <a:tab pos="896938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2pPr>
      <a:lvl3pPr marL="358775" indent="-177800" algn="l" defTabSz="180000" rtl="0" eaLnBrk="1" fontAlgn="base" hangingPunct="1">
        <a:spcBef>
          <a:spcPts val="300"/>
        </a:spcBef>
        <a:spcAft>
          <a:spcPct val="0"/>
        </a:spcAft>
        <a:buClr>
          <a:schemeClr val="tx2"/>
        </a:buClr>
        <a:buSzPct val="140000"/>
        <a:buFont typeface="Arial" panose="020B0604020202020204" pitchFamily="34" charset="0"/>
        <a:buChar char="•"/>
        <a:tabLst>
          <a:tab pos="179388" algn="l"/>
          <a:tab pos="357188" algn="l"/>
          <a:tab pos="358775" algn="l"/>
          <a:tab pos="538163" algn="l"/>
          <a:tab pos="719138" algn="l"/>
          <a:tab pos="898525" algn="l"/>
          <a:tab pos="10795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3pPr>
      <a:lvl4pPr marL="538163" indent="-180975" algn="l" defTabSz="180000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SzPct val="140000"/>
        <a:buFont typeface="Arial" panose="020B0604020202020204" pitchFamily="34" charset="0"/>
        <a:buChar char="◦"/>
        <a:tabLst>
          <a:tab pos="180000" algn="l"/>
          <a:tab pos="360000" algn="l"/>
          <a:tab pos="540000" algn="l"/>
          <a:tab pos="720000" algn="l"/>
          <a:tab pos="900000" algn="l"/>
          <a:tab pos="10800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4pPr>
      <a:lvl5pPr marL="714375" indent="-176213" algn="l" defTabSz="180000" rtl="0" eaLnBrk="1" fontAlgn="base" hangingPunct="1">
        <a:spcBef>
          <a:spcPts val="300"/>
        </a:spcBef>
        <a:spcAft>
          <a:spcPct val="0"/>
        </a:spcAft>
        <a:buClr>
          <a:schemeClr val="tx2"/>
        </a:buClr>
        <a:buSzPct val="140000"/>
        <a:buFont typeface="Arial" panose="020B0604020202020204" pitchFamily="34" charset="0"/>
        <a:buChar char="◦"/>
        <a:tabLst>
          <a:tab pos="179388" algn="l"/>
          <a:tab pos="358775" algn="l"/>
          <a:tab pos="539750" algn="l"/>
          <a:tab pos="719138" algn="l"/>
          <a:tab pos="10795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272" userDrawn="1">
          <p15:clr>
            <a:srgbClr val="F26B43"/>
          </p15:clr>
        </p15:guide>
        <p15:guide id="2" pos="5216" userDrawn="1">
          <p15:clr>
            <a:srgbClr val="F26B43"/>
          </p15:clr>
        </p15:guide>
        <p15:guide id="4" orient="horz" pos="981" userDrawn="1">
          <p15:clr>
            <a:srgbClr val="F26B43"/>
          </p15:clr>
        </p15:guide>
        <p15:guide id="6" pos="5602" userDrawn="1">
          <p15:clr>
            <a:srgbClr val="F26B43"/>
          </p15:clr>
        </p15:guide>
        <p15:guide id="7" orient="horz" pos="4110" userDrawn="1">
          <p15:clr>
            <a:srgbClr val="F26B43"/>
          </p15:clr>
        </p15:guide>
        <p15:guide id="8" orient="horz" pos="3974" userDrawn="1">
          <p15:clr>
            <a:srgbClr val="F26B43"/>
          </p15:clr>
        </p15:guide>
        <p15:guide id="9" orient="horz" pos="663" userDrawn="1">
          <p15:clr>
            <a:srgbClr val="F26B43"/>
          </p15:clr>
        </p15:guide>
        <p15:guide id="10" orient="horz" pos="142" userDrawn="1">
          <p15:clr>
            <a:srgbClr val="F26B43"/>
          </p15:clr>
        </p15:guide>
        <p15:guide id="11" pos="158" userDrawn="1">
          <p15:clr>
            <a:srgbClr val="F26B43"/>
          </p15:clr>
        </p15:guide>
        <p15:guide id="12" pos="3243" userDrawn="1">
          <p15:clr>
            <a:srgbClr val="F26B43"/>
          </p15:clr>
        </p15:guide>
        <p15:guide id="13" orient="horz" pos="2160" userDrawn="1">
          <p15:clr>
            <a:srgbClr val="F26B43"/>
          </p15:clr>
        </p15:guide>
        <p15:guide id="14" orient="horz" pos="3861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0825" y="1557338"/>
            <a:ext cx="8642350" cy="475138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250825" y="238089"/>
            <a:ext cx="6373403" cy="82794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13" name="Prostokąt 12"/>
          <p:cNvSpPr/>
          <p:nvPr/>
        </p:nvSpPr>
        <p:spPr>
          <a:xfrm>
            <a:off x="0" y="238089"/>
            <a:ext cx="143507" cy="8279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619438"/>
            <a:ext cx="3172730" cy="15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49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pl-PL" sz="2400" b="0" kern="1200" dirty="0">
          <a:solidFill>
            <a:schemeClr val="accent1"/>
          </a:solidFill>
          <a:latin typeface="+mj-lt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algn="l" defTabSz="180000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Arial" pitchFamily="34" charset="0"/>
        <a:tabLst>
          <a:tab pos="180000" algn="l"/>
          <a:tab pos="360000" algn="l"/>
          <a:tab pos="540000" algn="l"/>
          <a:tab pos="720000" algn="l"/>
          <a:tab pos="900000" algn="l"/>
          <a:tab pos="10800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180975" indent="-180975" algn="l" defTabSz="180000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SzPct val="140000"/>
        <a:buFont typeface="Arial" panose="020B0604020202020204" pitchFamily="34" charset="0"/>
        <a:buChar char="•"/>
        <a:tabLst>
          <a:tab pos="180975" algn="l"/>
          <a:tab pos="357188" algn="l"/>
          <a:tab pos="538163" algn="l"/>
          <a:tab pos="714375" algn="l"/>
          <a:tab pos="896938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2pPr>
      <a:lvl3pPr marL="358775" indent="-177800" algn="l" defTabSz="180000" rtl="0" eaLnBrk="1" fontAlgn="base" hangingPunct="1">
        <a:spcBef>
          <a:spcPts val="300"/>
        </a:spcBef>
        <a:spcAft>
          <a:spcPct val="0"/>
        </a:spcAft>
        <a:buClr>
          <a:schemeClr val="tx2"/>
        </a:buClr>
        <a:buSzPct val="140000"/>
        <a:buFont typeface="Arial" panose="020B0604020202020204" pitchFamily="34" charset="0"/>
        <a:buChar char="•"/>
        <a:tabLst>
          <a:tab pos="179388" algn="l"/>
          <a:tab pos="357188" algn="l"/>
          <a:tab pos="358775" algn="l"/>
          <a:tab pos="538163" algn="l"/>
          <a:tab pos="719138" algn="l"/>
          <a:tab pos="898525" algn="l"/>
          <a:tab pos="10795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3pPr>
      <a:lvl4pPr marL="538163" indent="-180975" algn="l" defTabSz="180000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SzPct val="140000"/>
        <a:buFont typeface="Arial" panose="020B0604020202020204" pitchFamily="34" charset="0"/>
        <a:buChar char="◦"/>
        <a:tabLst>
          <a:tab pos="180000" algn="l"/>
          <a:tab pos="360000" algn="l"/>
          <a:tab pos="540000" algn="l"/>
          <a:tab pos="720000" algn="l"/>
          <a:tab pos="900000" algn="l"/>
          <a:tab pos="10800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4pPr>
      <a:lvl5pPr marL="714375" indent="-176213" algn="l" defTabSz="180000" rtl="0" eaLnBrk="1" fontAlgn="base" hangingPunct="1">
        <a:spcBef>
          <a:spcPts val="300"/>
        </a:spcBef>
        <a:spcAft>
          <a:spcPct val="0"/>
        </a:spcAft>
        <a:buClr>
          <a:schemeClr val="tx2"/>
        </a:buClr>
        <a:buSzPct val="140000"/>
        <a:buFont typeface="Arial" panose="020B0604020202020204" pitchFamily="34" charset="0"/>
        <a:buChar char="◦"/>
        <a:tabLst>
          <a:tab pos="179388" algn="l"/>
          <a:tab pos="358775" algn="l"/>
          <a:tab pos="539750" algn="l"/>
          <a:tab pos="719138" algn="l"/>
          <a:tab pos="10795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272" userDrawn="1">
          <p15:clr>
            <a:srgbClr val="F26B43"/>
          </p15:clr>
        </p15:guide>
        <p15:guide id="2" pos="5216" userDrawn="1">
          <p15:clr>
            <a:srgbClr val="F26B43"/>
          </p15:clr>
        </p15:guide>
        <p15:guide id="4" orient="horz" pos="981" userDrawn="1">
          <p15:clr>
            <a:srgbClr val="F26B43"/>
          </p15:clr>
        </p15:guide>
        <p15:guide id="6" pos="5602" userDrawn="1">
          <p15:clr>
            <a:srgbClr val="F26B43"/>
          </p15:clr>
        </p15:guide>
        <p15:guide id="7" orient="horz" pos="4110" userDrawn="1">
          <p15:clr>
            <a:srgbClr val="F26B43"/>
          </p15:clr>
        </p15:guide>
        <p15:guide id="8" orient="horz" pos="3974" userDrawn="1">
          <p15:clr>
            <a:srgbClr val="F26B43"/>
          </p15:clr>
        </p15:guide>
        <p15:guide id="9" orient="horz" pos="663" userDrawn="1">
          <p15:clr>
            <a:srgbClr val="F26B43"/>
          </p15:clr>
        </p15:guide>
        <p15:guide id="10" orient="horz" pos="142" userDrawn="1">
          <p15:clr>
            <a:srgbClr val="F26B43"/>
          </p15:clr>
        </p15:guide>
        <p15:guide id="11" pos="158" userDrawn="1">
          <p15:clr>
            <a:srgbClr val="F26B43"/>
          </p15:clr>
        </p15:guide>
        <p15:guide id="12" pos="3243" userDrawn="1">
          <p15:clr>
            <a:srgbClr val="F26B43"/>
          </p15:clr>
        </p15:guide>
        <p15:guide id="13" orient="horz" pos="2160" userDrawn="1">
          <p15:clr>
            <a:srgbClr val="F26B43"/>
          </p15:clr>
        </p15:guide>
        <p15:guide id="14" orient="horz" pos="3861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0825" y="1557338"/>
            <a:ext cx="8642350" cy="475138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250825" y="238089"/>
            <a:ext cx="6373403" cy="82794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13" name="Prostokąt 12"/>
          <p:cNvSpPr/>
          <p:nvPr/>
        </p:nvSpPr>
        <p:spPr>
          <a:xfrm>
            <a:off x="0" y="238089"/>
            <a:ext cx="143507" cy="8279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619438"/>
            <a:ext cx="3172730" cy="15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49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pl-PL" sz="2400" b="0" kern="1200" dirty="0">
          <a:solidFill>
            <a:schemeClr val="accent1"/>
          </a:solidFill>
          <a:latin typeface="+mj-lt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algn="l" defTabSz="180000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Arial" pitchFamily="34" charset="0"/>
        <a:tabLst>
          <a:tab pos="180000" algn="l"/>
          <a:tab pos="360000" algn="l"/>
          <a:tab pos="540000" algn="l"/>
          <a:tab pos="720000" algn="l"/>
          <a:tab pos="900000" algn="l"/>
          <a:tab pos="10800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180975" indent="-180975" algn="l" defTabSz="180000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SzPct val="140000"/>
        <a:buFont typeface="Arial" panose="020B0604020202020204" pitchFamily="34" charset="0"/>
        <a:buChar char="•"/>
        <a:tabLst>
          <a:tab pos="180975" algn="l"/>
          <a:tab pos="357188" algn="l"/>
          <a:tab pos="538163" algn="l"/>
          <a:tab pos="714375" algn="l"/>
          <a:tab pos="896938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2pPr>
      <a:lvl3pPr marL="358775" indent="-177800" algn="l" defTabSz="180000" rtl="0" eaLnBrk="1" fontAlgn="base" hangingPunct="1">
        <a:spcBef>
          <a:spcPts val="300"/>
        </a:spcBef>
        <a:spcAft>
          <a:spcPct val="0"/>
        </a:spcAft>
        <a:buClr>
          <a:schemeClr val="tx2"/>
        </a:buClr>
        <a:buSzPct val="140000"/>
        <a:buFont typeface="Arial" panose="020B0604020202020204" pitchFamily="34" charset="0"/>
        <a:buChar char="•"/>
        <a:tabLst>
          <a:tab pos="179388" algn="l"/>
          <a:tab pos="357188" algn="l"/>
          <a:tab pos="358775" algn="l"/>
          <a:tab pos="538163" algn="l"/>
          <a:tab pos="719138" algn="l"/>
          <a:tab pos="898525" algn="l"/>
          <a:tab pos="10795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3pPr>
      <a:lvl4pPr marL="538163" indent="-180975" algn="l" defTabSz="180000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SzPct val="140000"/>
        <a:buFont typeface="Arial" panose="020B0604020202020204" pitchFamily="34" charset="0"/>
        <a:buChar char="◦"/>
        <a:tabLst>
          <a:tab pos="180000" algn="l"/>
          <a:tab pos="360000" algn="l"/>
          <a:tab pos="540000" algn="l"/>
          <a:tab pos="720000" algn="l"/>
          <a:tab pos="900000" algn="l"/>
          <a:tab pos="10800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4pPr>
      <a:lvl5pPr marL="714375" indent="-176213" algn="l" defTabSz="180000" rtl="0" eaLnBrk="1" fontAlgn="base" hangingPunct="1">
        <a:spcBef>
          <a:spcPts val="300"/>
        </a:spcBef>
        <a:spcAft>
          <a:spcPct val="0"/>
        </a:spcAft>
        <a:buClr>
          <a:schemeClr val="tx2"/>
        </a:buClr>
        <a:buSzPct val="140000"/>
        <a:buFont typeface="Arial" panose="020B0604020202020204" pitchFamily="34" charset="0"/>
        <a:buChar char="◦"/>
        <a:tabLst>
          <a:tab pos="179388" algn="l"/>
          <a:tab pos="358775" algn="l"/>
          <a:tab pos="539750" algn="l"/>
          <a:tab pos="719138" algn="l"/>
          <a:tab pos="10795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272" userDrawn="1">
          <p15:clr>
            <a:srgbClr val="F26B43"/>
          </p15:clr>
        </p15:guide>
        <p15:guide id="2" pos="5216" userDrawn="1">
          <p15:clr>
            <a:srgbClr val="F26B43"/>
          </p15:clr>
        </p15:guide>
        <p15:guide id="4" orient="horz" pos="981" userDrawn="1">
          <p15:clr>
            <a:srgbClr val="F26B43"/>
          </p15:clr>
        </p15:guide>
        <p15:guide id="6" pos="5602" userDrawn="1">
          <p15:clr>
            <a:srgbClr val="F26B43"/>
          </p15:clr>
        </p15:guide>
        <p15:guide id="7" orient="horz" pos="4110" userDrawn="1">
          <p15:clr>
            <a:srgbClr val="F26B43"/>
          </p15:clr>
        </p15:guide>
        <p15:guide id="8" orient="horz" pos="3974" userDrawn="1">
          <p15:clr>
            <a:srgbClr val="F26B43"/>
          </p15:clr>
        </p15:guide>
        <p15:guide id="9" orient="horz" pos="663" userDrawn="1">
          <p15:clr>
            <a:srgbClr val="F26B43"/>
          </p15:clr>
        </p15:guide>
        <p15:guide id="10" orient="horz" pos="142" userDrawn="1">
          <p15:clr>
            <a:srgbClr val="F26B43"/>
          </p15:clr>
        </p15:guide>
        <p15:guide id="11" pos="158" userDrawn="1">
          <p15:clr>
            <a:srgbClr val="F26B43"/>
          </p15:clr>
        </p15:guide>
        <p15:guide id="12" pos="3243" userDrawn="1">
          <p15:clr>
            <a:srgbClr val="F26B43"/>
          </p15:clr>
        </p15:guide>
        <p15:guide id="13" orient="horz" pos="2160" userDrawn="1">
          <p15:clr>
            <a:srgbClr val="F26B43"/>
          </p15:clr>
        </p15:guide>
        <p15:guide id="14" orient="horz" pos="3861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0825" y="1557338"/>
            <a:ext cx="8642350" cy="475138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250825" y="238089"/>
            <a:ext cx="6373403" cy="82794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13" name="Prostokąt 12"/>
          <p:cNvSpPr/>
          <p:nvPr/>
        </p:nvSpPr>
        <p:spPr>
          <a:xfrm>
            <a:off x="0" y="238089"/>
            <a:ext cx="143507" cy="8279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619438"/>
            <a:ext cx="3172730" cy="15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49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814" r:id="rId16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pl-PL" sz="2400" b="0" kern="1200" dirty="0">
          <a:solidFill>
            <a:schemeClr val="accent1"/>
          </a:solidFill>
          <a:latin typeface="+mj-lt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algn="l" defTabSz="180000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Arial" pitchFamily="34" charset="0"/>
        <a:tabLst>
          <a:tab pos="180000" algn="l"/>
          <a:tab pos="360000" algn="l"/>
          <a:tab pos="540000" algn="l"/>
          <a:tab pos="720000" algn="l"/>
          <a:tab pos="900000" algn="l"/>
          <a:tab pos="10800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180975" indent="-180975" algn="l" defTabSz="180000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SzPct val="140000"/>
        <a:buFont typeface="Arial" panose="020B0604020202020204" pitchFamily="34" charset="0"/>
        <a:buChar char="•"/>
        <a:tabLst>
          <a:tab pos="180975" algn="l"/>
          <a:tab pos="357188" algn="l"/>
          <a:tab pos="538163" algn="l"/>
          <a:tab pos="714375" algn="l"/>
          <a:tab pos="896938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2pPr>
      <a:lvl3pPr marL="358775" indent="-177800" algn="l" defTabSz="180000" rtl="0" eaLnBrk="1" fontAlgn="base" hangingPunct="1">
        <a:spcBef>
          <a:spcPts val="300"/>
        </a:spcBef>
        <a:spcAft>
          <a:spcPct val="0"/>
        </a:spcAft>
        <a:buClr>
          <a:schemeClr val="tx2"/>
        </a:buClr>
        <a:buSzPct val="140000"/>
        <a:buFont typeface="Arial" panose="020B0604020202020204" pitchFamily="34" charset="0"/>
        <a:buChar char="•"/>
        <a:tabLst>
          <a:tab pos="179388" algn="l"/>
          <a:tab pos="357188" algn="l"/>
          <a:tab pos="358775" algn="l"/>
          <a:tab pos="538163" algn="l"/>
          <a:tab pos="719138" algn="l"/>
          <a:tab pos="898525" algn="l"/>
          <a:tab pos="10795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3pPr>
      <a:lvl4pPr marL="538163" indent="-180975" algn="l" defTabSz="180000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SzPct val="140000"/>
        <a:buFont typeface="Arial" panose="020B0604020202020204" pitchFamily="34" charset="0"/>
        <a:buChar char="◦"/>
        <a:tabLst>
          <a:tab pos="180000" algn="l"/>
          <a:tab pos="360000" algn="l"/>
          <a:tab pos="540000" algn="l"/>
          <a:tab pos="720000" algn="l"/>
          <a:tab pos="900000" algn="l"/>
          <a:tab pos="10800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4pPr>
      <a:lvl5pPr marL="714375" indent="-176213" algn="l" defTabSz="180000" rtl="0" eaLnBrk="1" fontAlgn="base" hangingPunct="1">
        <a:spcBef>
          <a:spcPts val="300"/>
        </a:spcBef>
        <a:spcAft>
          <a:spcPct val="0"/>
        </a:spcAft>
        <a:buClr>
          <a:schemeClr val="tx2"/>
        </a:buClr>
        <a:buSzPct val="140000"/>
        <a:buFont typeface="Arial" panose="020B0604020202020204" pitchFamily="34" charset="0"/>
        <a:buChar char="◦"/>
        <a:tabLst>
          <a:tab pos="179388" algn="l"/>
          <a:tab pos="358775" algn="l"/>
          <a:tab pos="539750" algn="l"/>
          <a:tab pos="719138" algn="l"/>
          <a:tab pos="10795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272" userDrawn="1">
          <p15:clr>
            <a:srgbClr val="F26B43"/>
          </p15:clr>
        </p15:guide>
        <p15:guide id="2" pos="5216" userDrawn="1">
          <p15:clr>
            <a:srgbClr val="F26B43"/>
          </p15:clr>
        </p15:guide>
        <p15:guide id="4" orient="horz" pos="981" userDrawn="1">
          <p15:clr>
            <a:srgbClr val="F26B43"/>
          </p15:clr>
        </p15:guide>
        <p15:guide id="6" pos="5602" userDrawn="1">
          <p15:clr>
            <a:srgbClr val="F26B43"/>
          </p15:clr>
        </p15:guide>
        <p15:guide id="7" orient="horz" pos="4110" userDrawn="1">
          <p15:clr>
            <a:srgbClr val="F26B43"/>
          </p15:clr>
        </p15:guide>
        <p15:guide id="8" orient="horz" pos="3974" userDrawn="1">
          <p15:clr>
            <a:srgbClr val="F26B43"/>
          </p15:clr>
        </p15:guide>
        <p15:guide id="9" orient="horz" pos="663" userDrawn="1">
          <p15:clr>
            <a:srgbClr val="F26B43"/>
          </p15:clr>
        </p15:guide>
        <p15:guide id="10" orient="horz" pos="142" userDrawn="1">
          <p15:clr>
            <a:srgbClr val="F26B43"/>
          </p15:clr>
        </p15:guide>
        <p15:guide id="11" pos="158" userDrawn="1">
          <p15:clr>
            <a:srgbClr val="F26B43"/>
          </p15:clr>
        </p15:guide>
        <p15:guide id="12" pos="3243" userDrawn="1">
          <p15:clr>
            <a:srgbClr val="F26B43"/>
          </p15:clr>
        </p15:guide>
        <p15:guide id="13" orient="horz" pos="2160" userDrawn="1">
          <p15:clr>
            <a:srgbClr val="F26B43"/>
          </p15:clr>
        </p15:guide>
        <p15:guide id="14" orient="horz" pos="3861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ostokąt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11/11/2016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r" eaLnBrk="1" latinLnBrk="0" hangingPunct="1"/>
            <a:endParaRPr kumimoji="0" lang="en-US" sz="800" dirty="0">
              <a:solidFill>
                <a:schemeClr val="accent2"/>
              </a:solidFill>
            </a:endParaRPr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8024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5400" b="1" i="1" u="sng" dirty="0" smtClean="0">
                <a:solidFill>
                  <a:schemeClr val="tx2">
                    <a:lumMod val="75000"/>
                  </a:schemeClr>
                </a:solidFill>
              </a:rPr>
              <a:t>Koncepcja </a:t>
            </a:r>
            <a:r>
              <a:rPr lang="pl-PL" sz="5400" b="1" i="1" u="sng" dirty="0" err="1" smtClean="0">
                <a:solidFill>
                  <a:schemeClr val="tx2">
                    <a:lumMod val="75000"/>
                  </a:schemeClr>
                </a:solidFill>
              </a:rPr>
              <a:t>klaryfikacyjna</a:t>
            </a:r>
            <a:r>
              <a:rPr lang="pl-PL" sz="5400" b="1" i="1" u="sng" dirty="0" smtClean="0">
                <a:solidFill>
                  <a:schemeClr val="tx2">
                    <a:lumMod val="75000"/>
                  </a:schemeClr>
                </a:solidFill>
              </a:rPr>
              <a:t>  wykładni</a:t>
            </a:r>
            <a:endParaRPr lang="pl-PL" sz="5400" b="1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Wersja szczególna derywacyjnej koncepcji wykładni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Eksponuje różnicę pomiędzy przepisem prawnym a normą prawną. </a:t>
            </a:r>
          </a:p>
          <a:p>
            <a:r>
              <a:rPr lang="pl-PL" dirty="0"/>
              <a:t>Wykładnia prawa to czynność polegająca na przyporządkowaniu przepisom prawnym znaczenia w postaci odkodowanych z tekstów prawnych jednoznacznych norm generalnych i abstrakcyjnych. </a:t>
            </a:r>
          </a:p>
          <a:p>
            <a:r>
              <a:rPr lang="pl-PL" dirty="0"/>
              <a:t>Celem wykładni jest odtworzenie norm prawnych spośród zwrotów wysłowionych w przepisach prawnych . 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23701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i="1" dirty="0"/>
              <a:t>Pierwsza faza wersji szczególnej derywacyjnej koncepcji wykładni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Polega na odtworzeniu wypowiedzi o kształcie normy postępowania na podstawie wypowiedzi zawartych w tekstach prawnych. </a:t>
            </a:r>
          </a:p>
          <a:p>
            <a:r>
              <a:rPr lang="pl-PL" dirty="0"/>
              <a:t>Chodzi tu o zrekonstruowanie z przepisów wypowiedzi językowej, która odpowiadałaby formule normy, tzn. nakazywałaby lub zakazywałaby komuś coś czynić w określonych okolicznościach.  </a:t>
            </a:r>
          </a:p>
        </p:txBody>
      </p:sp>
    </p:spTree>
    <p:extLst>
      <p:ext uri="{BB962C8B-B14F-4D97-AF65-F5344CB8AC3E}">
        <p14:creationId xmlns:p14="http://schemas.microsoft.com/office/powerpoint/2010/main" val="3772798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i="1" dirty="0"/>
              <a:t>Druga faza wersji szczególnej derywacyjnej koncepcji wykładni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Polega na ustaleniu dokładnego sensu terminów występujących w zrekonstruowanej z przepisów wypowiedzi o cechach normy. </a:t>
            </a:r>
          </a:p>
          <a:p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>Przyjmuje się, że wykładnia zachodzi nawet wówczas, gdy tekst jest jasny i nie budzi wątpliwości semantycznych. </a:t>
            </a:r>
          </a:p>
          <a:p>
            <a:r>
              <a:rPr lang="pl-PL" dirty="0"/>
              <a:t>Tak szerokie ujęcie wykładni wynika z traktowania jako wykładni każdego zabiegu polegającego na przypisaniu znaczenia elementom tekstu prawnego. </a:t>
            </a:r>
          </a:p>
          <a:p>
            <a:pPr>
              <a:buFont typeface="Wingdings 3" pitchFamily="18" charset="2"/>
              <a:buNone/>
            </a:pPr>
            <a:r>
              <a:rPr lang="pl-PL" dirty="0"/>
              <a:t> 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5593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Dynamiczna ideologia wykładni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Towarzyszy procesom przemian ustrojowych i jest charakterystyczna dla tych nurtów w prawoznawstwie, które odrzucają założenia pozytywizmu prawniczego. </a:t>
            </a:r>
          </a:p>
          <a:p>
            <a:r>
              <a:rPr lang="pl-PL" dirty="0"/>
              <a:t>Podstawowym założeniem jest, że znaczenie tekstu prawnego powinno się zmieniać w zależności od zmian kontekstu, w którym prawo funkcjonuje. </a:t>
            </a:r>
          </a:p>
          <a:p>
            <a:r>
              <a:rPr lang="pl-PL" dirty="0"/>
              <a:t>Nadrzędne wartości: „adekwatność prawa i życia”, efektywność prawa oraz jego elastyczność. </a:t>
            </a:r>
          </a:p>
          <a:p>
            <a:r>
              <a:rPr lang="pl-PL" dirty="0"/>
              <a:t>Preferuje wynik wykładni funkcjonalnej przed wynikami wykładni językowej i systemowej. </a:t>
            </a:r>
          </a:p>
        </p:txBody>
      </p:sp>
    </p:spTree>
    <p:extLst>
      <p:ext uri="{BB962C8B-B14F-4D97-AF65-F5344CB8AC3E}">
        <p14:creationId xmlns:p14="http://schemas.microsoft.com/office/powerpoint/2010/main" val="471109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Statyczna ideologia wykładni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dirty="0"/>
              <a:t>Dominuje w okresach stabilizacji ustrojowej i jest charakterystyczna dla nurtu </a:t>
            </a:r>
            <a:r>
              <a:rPr lang="pl-PL" dirty="0" err="1"/>
              <a:t>pozytywimu</a:t>
            </a:r>
            <a:r>
              <a:rPr lang="pl-PL" dirty="0"/>
              <a:t> prawniczego.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dirty="0"/>
              <a:t>Zakłada, że znaczenie tekstu pranego powinno być stałe oraz zgodne z autentycznymi intencjami historycznego prawodawcy.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dirty="0"/>
              <a:t>Wartości naczelne: stałość prawa, pewność prawa, bezpieczeństwo prawne, równość wobec prawa, praworządność, legalność, </a:t>
            </a:r>
            <a:r>
              <a:rPr lang="pl-PL" dirty="0" err="1"/>
              <a:t>nieretroaktywność</a:t>
            </a:r>
            <a:r>
              <a:rPr lang="pl-PL" dirty="0"/>
              <a:t> prawa.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dirty="0"/>
              <a:t>Postuluje stosowanie dyrektyw wykładni językowej i systemowej oraz zaleca ograniczenie stosowania wykładni funkcjonalnej. 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88493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Wnioskowanie logiczne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Więź między normą wyrażoną w przepisie a normą wnioskowaną ma charakter logiczny; istotą tej więzi jest zawieranie się zakresów zastosowania lub zakresów normowania norm.</a:t>
            </a:r>
          </a:p>
          <a:p>
            <a:r>
              <a:rPr lang="pl-PL" dirty="0" smtClean="0">
                <a:solidFill>
                  <a:schemeClr val="accent4">
                    <a:lumMod val="50000"/>
                  </a:schemeClr>
                </a:solidFill>
              </a:rPr>
              <a:t>O logicznym wynikaniu normy N2 z normy N1 możemy mówić,  gdy zakres zastosowania  lub zakres normowania normy N2  pokrywa się (zawiera się)  w zakresie zastosowania lub normowania normy N1, która jest wprost wyrażona w przepisie prawa. </a:t>
            </a:r>
            <a:endParaRPr lang="pl-PL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723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Wnioskowanie instrumentalne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4000" b="1" dirty="0" smtClean="0">
                <a:solidFill>
                  <a:schemeClr val="accent4">
                    <a:lumMod val="50000"/>
                  </a:schemeClr>
                </a:solidFill>
              </a:rPr>
              <a:t>Opiera się na relacji środek – cel.</a:t>
            </a:r>
          </a:p>
          <a:p>
            <a:r>
              <a:rPr lang="pl-PL" b="1" dirty="0" smtClean="0">
                <a:solidFill>
                  <a:srgbClr val="002060"/>
                </a:solidFill>
              </a:rPr>
              <a:t>Mamy tutaj dwie reguły </a:t>
            </a:r>
            <a:r>
              <a:rPr lang="pl-PL" b="1" dirty="0" err="1" smtClean="0">
                <a:solidFill>
                  <a:srgbClr val="002060"/>
                </a:solidFill>
              </a:rPr>
              <a:t>wnioskowań</a:t>
            </a:r>
            <a:r>
              <a:rPr lang="pl-PL" b="1" dirty="0" smtClean="0">
                <a:solidFill>
                  <a:srgbClr val="002060"/>
                </a:solidFill>
              </a:rPr>
              <a:t> instrumentalnych: </a:t>
            </a:r>
            <a:r>
              <a:rPr lang="pl-PL" i="1" dirty="0" smtClean="0">
                <a:solidFill>
                  <a:srgbClr val="002060"/>
                </a:solidFill>
              </a:rPr>
              <a:t>reguła instrumentalnego nakazu </a:t>
            </a:r>
            <a:r>
              <a:rPr lang="pl-PL" b="1" dirty="0" smtClean="0">
                <a:solidFill>
                  <a:srgbClr val="002060"/>
                </a:solidFill>
              </a:rPr>
              <a:t>i </a:t>
            </a:r>
            <a:r>
              <a:rPr lang="pl-PL" u="sng" dirty="0" smtClean="0">
                <a:solidFill>
                  <a:srgbClr val="002060"/>
                </a:solidFill>
              </a:rPr>
              <a:t>reguła instrumentalnego zakazu.</a:t>
            </a:r>
            <a:endParaRPr lang="pl-PL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0427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Wnioskowanie aksjologiczne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4800" dirty="0" smtClean="0"/>
              <a:t>Trzy grupy reguł </a:t>
            </a:r>
            <a:r>
              <a:rPr lang="pl-PL" sz="4800" dirty="0" err="1" smtClean="0"/>
              <a:t>wnioskowań</a:t>
            </a:r>
            <a:r>
              <a:rPr lang="pl-PL" sz="4800" dirty="0" smtClean="0"/>
              <a:t> aksjologicznych:</a:t>
            </a:r>
          </a:p>
          <a:p>
            <a:r>
              <a:rPr lang="pl-PL" sz="4800" i="1" dirty="0" smtClean="0"/>
              <a:t>A </a:t>
            </a:r>
            <a:r>
              <a:rPr lang="pl-PL" sz="4800" i="1" dirty="0" err="1" smtClean="0"/>
              <a:t>fortiori</a:t>
            </a:r>
            <a:r>
              <a:rPr lang="pl-PL" sz="4800" i="1" dirty="0" smtClean="0"/>
              <a:t>;</a:t>
            </a:r>
          </a:p>
          <a:p>
            <a:r>
              <a:rPr lang="pl-PL" sz="4800" i="1" dirty="0" smtClean="0"/>
              <a:t>A </a:t>
            </a:r>
            <a:r>
              <a:rPr lang="pl-PL" sz="4800" i="1" dirty="0" err="1" smtClean="0"/>
              <a:t>simili</a:t>
            </a:r>
            <a:r>
              <a:rPr lang="pl-PL" sz="4800" i="1" dirty="0" smtClean="0"/>
              <a:t>;</a:t>
            </a:r>
          </a:p>
          <a:p>
            <a:r>
              <a:rPr lang="pl-PL" sz="4800" i="1" dirty="0" smtClean="0"/>
              <a:t>A contrario.</a:t>
            </a:r>
            <a:endParaRPr lang="pl-PL" sz="4800" i="1" dirty="0"/>
          </a:p>
        </p:txBody>
      </p:sp>
    </p:spTree>
    <p:extLst>
      <p:ext uri="{BB962C8B-B14F-4D97-AF65-F5344CB8AC3E}">
        <p14:creationId xmlns:p14="http://schemas.microsoft.com/office/powerpoint/2010/main" val="2888922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Argumentum a </a:t>
            </a:r>
            <a:r>
              <a:rPr lang="pl-PL" dirty="0" err="1" smtClean="0"/>
              <a:t>fortiori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6000" i="1" dirty="0" smtClean="0"/>
              <a:t>„Jeżeli A, to tym bardziej B”.</a:t>
            </a:r>
            <a:endParaRPr lang="pl-PL" sz="6000" i="1" dirty="0"/>
          </a:p>
        </p:txBody>
      </p:sp>
    </p:spTree>
    <p:extLst>
      <p:ext uri="{BB962C8B-B14F-4D97-AF65-F5344CB8AC3E}">
        <p14:creationId xmlns:p14="http://schemas.microsoft.com/office/powerpoint/2010/main" val="40856705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Argumentum a </a:t>
            </a:r>
            <a:r>
              <a:rPr lang="pl-PL" dirty="0" err="1" smtClean="0"/>
              <a:t>maiori</a:t>
            </a:r>
            <a:r>
              <a:rPr lang="pl-PL" dirty="0" smtClean="0"/>
              <a:t> ad minus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2060"/>
                </a:solidFill>
              </a:rPr>
              <a:t>Z większego na mniejsze;</a:t>
            </a:r>
          </a:p>
          <a:p>
            <a:r>
              <a:rPr lang="pl-PL" dirty="0" smtClean="0"/>
              <a:t>Podstawą jest </a:t>
            </a:r>
            <a:r>
              <a:rPr lang="pl-PL" b="1" dirty="0" smtClean="0">
                <a:solidFill>
                  <a:srgbClr val="00B050"/>
                </a:solidFill>
              </a:rPr>
              <a:t>przepis uprawniający</a:t>
            </a:r>
            <a:r>
              <a:rPr lang="pl-PL" dirty="0" smtClean="0"/>
              <a:t>;</a:t>
            </a:r>
          </a:p>
          <a:p>
            <a:r>
              <a:rPr lang="pl-PL" sz="4800" i="1" dirty="0" smtClean="0"/>
              <a:t>„Komu wolno jest więcej, temu tym bardziej wolno jest mniej”.</a:t>
            </a:r>
            <a:endParaRPr lang="pl-PL" sz="4800" i="1" dirty="0"/>
          </a:p>
        </p:txBody>
      </p:sp>
    </p:spTree>
    <p:extLst>
      <p:ext uri="{BB962C8B-B14F-4D97-AF65-F5344CB8AC3E}">
        <p14:creationId xmlns:p14="http://schemas.microsoft.com/office/powerpoint/2010/main" val="1262731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21800"/>
          </a:xfrm>
        </p:spPr>
        <p:txBody>
          <a:bodyPr>
            <a:normAutofit fontScale="92500" lnSpcReduction="20000"/>
          </a:bodyPr>
          <a:lstStyle/>
          <a:p>
            <a:r>
              <a:rPr lang="pl-PL" sz="3600" dirty="0"/>
              <a:t>Koncepcja, w której zakłada się, że wykładnia to ustalenie językowego znaczenia (sensu) przepisu prawnego w sytuacji, gdy przepis ten budzi wątpliwości semantyczne. </a:t>
            </a:r>
          </a:p>
          <a:p>
            <a:r>
              <a:rPr lang="pl-PL" sz="3600" dirty="0"/>
              <a:t>Opiera się na rozróżnieniu sytuacji bezpośredniego rozumienia przepisu prawnego (</a:t>
            </a:r>
            <a:r>
              <a:rPr lang="pl-PL" sz="3600" b="1" dirty="0"/>
              <a:t>sytuacja </a:t>
            </a:r>
            <a:r>
              <a:rPr lang="pl-PL" sz="3600" b="1" dirty="0" err="1"/>
              <a:t>izomorfii</a:t>
            </a:r>
            <a:r>
              <a:rPr lang="pl-PL" sz="3600" dirty="0"/>
              <a:t>) i pośredniego rozumienia tekstu prawnego poprzez jego interpretację (</a:t>
            </a:r>
            <a:r>
              <a:rPr lang="pl-PL" sz="3600" b="1" dirty="0"/>
              <a:t>sytuacja wykładni</a:t>
            </a:r>
            <a:r>
              <a:rPr lang="pl-PL" sz="3600" dirty="0"/>
              <a:t>). </a:t>
            </a:r>
          </a:p>
          <a:p>
            <a:r>
              <a:rPr lang="pl-PL" sz="3600" dirty="0"/>
              <a:t>Nawiązuje do </a:t>
            </a:r>
            <a:r>
              <a:rPr lang="pl-PL" sz="3600" dirty="0" err="1"/>
              <a:t>paremii</a:t>
            </a:r>
            <a:r>
              <a:rPr lang="pl-PL" sz="3600" dirty="0"/>
              <a:t>: </a:t>
            </a:r>
            <a:r>
              <a:rPr lang="pl-PL" sz="3600" i="1" dirty="0" err="1"/>
              <a:t>clara</a:t>
            </a:r>
            <a:r>
              <a:rPr lang="pl-PL" sz="3600" i="1" dirty="0"/>
              <a:t> non </a:t>
            </a:r>
            <a:r>
              <a:rPr lang="pl-PL" sz="3600" i="1" dirty="0" err="1"/>
              <a:t>sunt</a:t>
            </a:r>
            <a:r>
              <a:rPr lang="pl-PL" sz="3600" i="1" dirty="0"/>
              <a:t> </a:t>
            </a:r>
            <a:r>
              <a:rPr lang="pl-PL" sz="3600" i="1" dirty="0" err="1"/>
              <a:t>interpretanda</a:t>
            </a:r>
            <a:r>
              <a:rPr lang="pl-PL" sz="3600" dirty="0"/>
              <a:t>. </a:t>
            </a:r>
          </a:p>
          <a:p>
            <a:endParaRPr lang="pl-PL" sz="3600" dirty="0" smtClean="0"/>
          </a:p>
        </p:txBody>
      </p:sp>
    </p:spTree>
    <p:extLst>
      <p:ext uri="{BB962C8B-B14F-4D97-AF65-F5344CB8AC3E}">
        <p14:creationId xmlns:p14="http://schemas.microsoft.com/office/powerpoint/2010/main" val="183870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Argumentum a </a:t>
            </a:r>
            <a:r>
              <a:rPr lang="pl-PL" dirty="0" err="1" smtClean="0"/>
              <a:t>minori</a:t>
            </a:r>
            <a:r>
              <a:rPr lang="pl-PL" dirty="0" smtClean="0"/>
              <a:t> ad </a:t>
            </a:r>
            <a:r>
              <a:rPr lang="pl-PL" dirty="0" err="1" smtClean="0"/>
              <a:t>maius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</a:rPr>
              <a:t>Z mniejszego na większe;</a:t>
            </a:r>
          </a:p>
          <a:p>
            <a:r>
              <a:rPr lang="pl-PL" dirty="0" smtClean="0"/>
              <a:t>Podstawą wnioskowania jest </a:t>
            </a:r>
            <a:r>
              <a:rPr lang="pl-PL" b="1" dirty="0" smtClean="0">
                <a:solidFill>
                  <a:srgbClr val="FF0000"/>
                </a:solidFill>
              </a:rPr>
              <a:t>przepis zakazujący</a:t>
            </a:r>
            <a:r>
              <a:rPr lang="pl-PL" dirty="0" smtClean="0"/>
              <a:t>;</a:t>
            </a:r>
          </a:p>
          <a:p>
            <a:r>
              <a:rPr lang="pl-PL" dirty="0" smtClean="0"/>
              <a:t>„</a:t>
            </a:r>
            <a:r>
              <a:rPr lang="pl-PL" sz="4800" i="1" dirty="0" smtClean="0"/>
              <a:t>Jeżeli zakazane jest mniej, to tym bardziej zakazane jest więcej”.</a:t>
            </a:r>
            <a:endParaRPr lang="pl-PL" sz="4800" i="1" dirty="0"/>
          </a:p>
        </p:txBody>
      </p:sp>
    </p:spTree>
    <p:extLst>
      <p:ext uri="{BB962C8B-B14F-4D97-AF65-F5344CB8AC3E}">
        <p14:creationId xmlns:p14="http://schemas.microsoft.com/office/powerpoint/2010/main" val="28975190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Argumentum a </a:t>
            </a:r>
            <a:r>
              <a:rPr lang="pl-PL" dirty="0" err="1" smtClean="0"/>
              <a:t>simili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400" dirty="0" smtClean="0"/>
              <a:t>Wnioskowanie z podobieństwa lub z analogii. </a:t>
            </a:r>
          </a:p>
          <a:p>
            <a:r>
              <a:rPr lang="pl-PL" sz="4400" dirty="0" smtClean="0"/>
              <a:t>Występuje w dwóch formach: </a:t>
            </a:r>
            <a:r>
              <a:rPr lang="pl-PL" sz="4400" i="1" dirty="0" smtClean="0"/>
              <a:t>analogia legis </a:t>
            </a:r>
            <a:r>
              <a:rPr lang="pl-PL" sz="4400" dirty="0" smtClean="0"/>
              <a:t>i </a:t>
            </a:r>
            <a:r>
              <a:rPr lang="pl-PL" sz="4400" i="1" dirty="0" smtClean="0"/>
              <a:t>analogia iuris</a:t>
            </a:r>
            <a:r>
              <a:rPr lang="pl-PL" sz="4400" dirty="0" smtClean="0"/>
              <a:t>.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18472560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Analogia legis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Jej podstawą jest zawsze jakiś </a:t>
            </a:r>
            <a:r>
              <a:rPr lang="pl-PL" sz="3600" b="1" dirty="0" smtClean="0">
                <a:solidFill>
                  <a:srgbClr val="C00000"/>
                </a:solidFill>
              </a:rPr>
              <a:t>konkretny przepis prawa</a:t>
            </a:r>
            <a:r>
              <a:rPr lang="pl-PL" sz="3600" dirty="0" smtClean="0"/>
              <a:t>, </a:t>
            </a:r>
            <a:r>
              <a:rPr lang="pl-PL" sz="3600" i="1" dirty="0" smtClean="0"/>
              <a:t>który musi zostać wskazany we wnioskowaniu organu stosującego prawo</a:t>
            </a:r>
            <a:r>
              <a:rPr lang="pl-PL" sz="3600" dirty="0" smtClean="0"/>
              <a:t>. Wyróżniamy </a:t>
            </a:r>
            <a:r>
              <a:rPr lang="pl-PL" sz="3600" b="1" dirty="0" smtClean="0">
                <a:solidFill>
                  <a:schemeClr val="accent3">
                    <a:lumMod val="50000"/>
                  </a:schemeClr>
                </a:solidFill>
              </a:rPr>
              <a:t>trzy</a:t>
            </a:r>
            <a:r>
              <a:rPr lang="pl-PL" sz="3600" dirty="0" smtClean="0"/>
              <a:t> etapy.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9995269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Analogia iuris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Podstawą wnioskowania nie jest żaden ściśle określony przepis prawa, </a:t>
            </a:r>
            <a:r>
              <a:rPr lang="pl-PL" b="1" dirty="0" smtClean="0"/>
              <a:t>ale nieraz bardzo ogólnie określone zasady czy idee na których opiera się prawo</a:t>
            </a:r>
            <a:r>
              <a:rPr lang="pl-PL" dirty="0" smtClean="0"/>
              <a:t>; </a:t>
            </a:r>
            <a:r>
              <a:rPr lang="pl-PL" i="1" dirty="0" smtClean="0">
                <a:solidFill>
                  <a:schemeClr val="accent3">
                    <a:lumMod val="50000"/>
                  </a:schemeClr>
                </a:solidFill>
              </a:rPr>
              <a:t>stąd liczne kontrowersje związane z analogią z prawa.</a:t>
            </a:r>
            <a:endParaRPr lang="pl-PL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0214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Argumentum a contrario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Wnioskowanie z przeciwieństwa; </a:t>
            </a:r>
            <a:r>
              <a:rPr lang="pl-PL" b="1" u="sng" dirty="0" smtClean="0">
                <a:solidFill>
                  <a:srgbClr val="00B050"/>
                </a:solidFill>
              </a:rPr>
              <a:t>stanowi dokładne odwrócenie wnioskowania z analogii;</a:t>
            </a:r>
          </a:p>
          <a:p>
            <a:r>
              <a:rPr lang="pl-PL" dirty="0" smtClean="0"/>
              <a:t>„</a:t>
            </a:r>
            <a:r>
              <a:rPr lang="pl-PL" b="1" i="1" dirty="0" smtClean="0">
                <a:solidFill>
                  <a:srgbClr val="C00000"/>
                </a:solidFill>
              </a:rPr>
              <a:t>Jeżeli norma prawna wiąże konsekwencje prawne k z faktem f i dany fakt nie jest identyczny z faktem f, to nie wolno jest do niego zastosować konsekwencji k i to nawet wtedy, gdyby był on pod istotnymi względami podobny do faktu f”.</a:t>
            </a:r>
            <a:endParaRPr lang="pl-PL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129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3808"/>
          </a:xfrm>
        </p:spPr>
        <p:txBody>
          <a:bodyPr>
            <a:normAutofit/>
          </a:bodyPr>
          <a:lstStyle/>
          <a:p>
            <a:pPr lvl="8"/>
            <a:r>
              <a:rPr lang="pl-PL" sz="6000" b="1" dirty="0" smtClean="0">
                <a:solidFill>
                  <a:srgbClr val="00B0F0"/>
                </a:solidFill>
              </a:rPr>
              <a:t>Sytuacja </a:t>
            </a:r>
            <a:r>
              <a:rPr lang="pl-PL" sz="6000" b="1" dirty="0" err="1" smtClean="0">
                <a:solidFill>
                  <a:srgbClr val="00B0F0"/>
                </a:solidFill>
              </a:rPr>
              <a:t>izomorfii</a:t>
            </a:r>
            <a:endParaRPr lang="pl-PL" sz="6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73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sz="4000" b="1" dirty="0"/>
              <a:t>Nie ma wątpliwości, że określony stan faktyczny mieści się lub nie mieści w zakresie przepisu prawnego, który jest rozpatrywany jako podstawa rozstrzygnięcia w procesie stosowania prawa.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sz="4000" dirty="0"/>
              <a:t>W tym przypadku przepis nie budzi wątpliwości znaczeniowych i albo może być stosowany na podstawie jego bezpośredniego rozumienia, albo na tej samej podstawie jest uznany za nieodpowiedni do kwalifikacji prawnej rozpatrywanego stanu faktycznego.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sz="4000" b="1" i="1" dirty="0"/>
              <a:t>Do dokonania rozstrzygnięcia wystarczy znajomość reguł sensu języka, w którym sformułowane są teksty prawne. </a:t>
            </a:r>
            <a:endParaRPr lang="pl-PL" sz="4000" b="1" i="1" dirty="0"/>
          </a:p>
        </p:txBody>
      </p:sp>
    </p:spTree>
    <p:extLst>
      <p:ext uri="{BB962C8B-B14F-4D97-AF65-F5344CB8AC3E}">
        <p14:creationId xmlns:p14="http://schemas.microsoft.com/office/powerpoint/2010/main" val="313823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21800"/>
          </a:xfrm>
        </p:spPr>
        <p:txBody>
          <a:bodyPr>
            <a:normAutofit/>
          </a:bodyPr>
          <a:lstStyle/>
          <a:p>
            <a:r>
              <a:rPr lang="pl-PL" sz="6000" b="1" u="sng" dirty="0" smtClean="0">
                <a:solidFill>
                  <a:srgbClr val="FF0000"/>
                </a:solidFill>
              </a:rPr>
              <a:t>Sytuacja wykładni</a:t>
            </a:r>
            <a:endParaRPr lang="pl-PL" sz="60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94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052736"/>
            <a:ext cx="8642350" cy="5400600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sz="4000" b="1" dirty="0"/>
              <a:t>Znaczenie przepisu prawnego jest wątpliwe i  nie jest jasne, czy określony stan faktyczny mieści się, czy też nie mieści się w zakresie wyznaczonym przez przepis prawny.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sz="4000" dirty="0"/>
              <a:t>Przepis musi być poddany interpretacji, która polega na stosowaniu dyrektyw interpretacyjnych, wskazujących, jak ustalać znaczenie tekstu prawnego ze względu na kontekst językowy, systemowy i funkcjonalny (</a:t>
            </a:r>
            <a:r>
              <a:rPr lang="pl-PL" sz="4000" b="1" dirty="0"/>
              <a:t>dyrektywy I stopnia</a:t>
            </a:r>
            <a:r>
              <a:rPr lang="pl-PL" sz="4000" dirty="0"/>
              <a:t>) oraz na stosowaniu </a:t>
            </a:r>
            <a:r>
              <a:rPr lang="pl-PL" sz="4000" b="1" dirty="0"/>
              <a:t>dyrektyw interpretacyjnych II </a:t>
            </a:r>
            <a:r>
              <a:rPr lang="pl-PL" sz="4000" dirty="0"/>
              <a:t>stopnia, wskazujących, w jakiej kolejności używać dyrektyw I stopnia, a także wskazujących, które znaczenie tekstu wybrać w przypadku, gdy zastosowanie dyrektyw I stopnia prowadzi do rozbieżnych ustaleń. </a:t>
            </a:r>
          </a:p>
          <a:p>
            <a:endParaRPr lang="pl-PL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3808"/>
          </a:xfrm>
        </p:spPr>
        <p:txBody>
          <a:bodyPr>
            <a:normAutofit/>
          </a:bodyPr>
          <a:lstStyle/>
          <a:p>
            <a:r>
              <a:rPr lang="pl-PL" sz="6000" b="1" dirty="0" smtClean="0"/>
              <a:t>Derywacyjna koncepcja wykładni</a:t>
            </a:r>
            <a:endParaRPr lang="pl-PL" sz="6000" b="1" dirty="0"/>
          </a:p>
        </p:txBody>
      </p:sp>
    </p:spTree>
    <p:extLst>
      <p:ext uri="{BB962C8B-B14F-4D97-AF65-F5344CB8AC3E}">
        <p14:creationId xmlns:p14="http://schemas.microsoft.com/office/powerpoint/2010/main" val="144149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21800"/>
          </a:xfrm>
        </p:spPr>
        <p:txBody>
          <a:bodyPr>
            <a:normAutofit/>
          </a:bodyPr>
          <a:lstStyle/>
          <a:p>
            <a:r>
              <a:rPr lang="pl-PL" sz="4400" b="1" dirty="0" smtClean="0"/>
              <a:t>Występuje w dwóch wersjach: </a:t>
            </a:r>
            <a:r>
              <a:rPr lang="pl-PL" sz="4400" dirty="0" smtClean="0">
                <a:solidFill>
                  <a:schemeClr val="accent1">
                    <a:lumMod val="50000"/>
                  </a:schemeClr>
                </a:solidFill>
              </a:rPr>
              <a:t>wersji ogólnej i wersji szczególnej</a:t>
            </a:r>
            <a:endParaRPr lang="pl-PL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68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Wersja ogólna derywacyjnej koncepcji wykładni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Traktuje rozumienie przepisu prawnego jako wykładnię prawa. </a:t>
            </a:r>
          </a:p>
          <a:p>
            <a:r>
              <a:rPr lang="pl-PL" dirty="0"/>
              <a:t>Odrzuca koncepcję bezpośredniego rozumienia terminów języka prawnego.</a:t>
            </a:r>
          </a:p>
          <a:p>
            <a:r>
              <a:rPr lang="pl-PL" dirty="0"/>
              <a:t>Pojęcie wykładni odnosi do wszystkich przypadków ustalania znaczenia tekstów prawnych. 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6775851"/>
      </p:ext>
    </p:extLst>
  </p:cSld>
  <p:clrMapOvr>
    <a:masterClrMapping/>
  </p:clrMapOvr>
</p:sld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Default Theme">
  <a:themeElements>
    <a:clrScheme name="UP 2">
      <a:dk1>
        <a:srgbClr val="737373"/>
      </a:dk1>
      <a:lt1>
        <a:srgbClr val="FFFFFF"/>
      </a:lt1>
      <a:dk2>
        <a:srgbClr val="737373"/>
      </a:dk2>
      <a:lt2>
        <a:srgbClr val="FFFFFF"/>
      </a:lt2>
      <a:accent1>
        <a:srgbClr val="782834"/>
      </a:accent1>
      <a:accent2>
        <a:srgbClr val="7F4D4D"/>
      </a:accent2>
      <a:accent3>
        <a:srgbClr val="B69090"/>
      </a:accent3>
      <a:accent4>
        <a:srgbClr val="CDB3B3"/>
      </a:accent4>
      <a:accent5>
        <a:srgbClr val="633737"/>
      </a:accent5>
      <a:accent6>
        <a:srgbClr val="737373"/>
      </a:accent6>
      <a:hlink>
        <a:srgbClr val="1F497D"/>
      </a:hlink>
      <a:folHlink>
        <a:srgbClr val="17365D"/>
      </a:folHlink>
    </a:clrScheme>
    <a:fontScheme name="Niestandardowy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00538E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150000"/>
          </a:lnSpc>
          <a:buFont typeface="Arial" pitchFamily="34" charset="0"/>
          <a:buNone/>
          <a:defRPr sz="1200" dirty="0" err="1" smtClean="0">
            <a:solidFill>
              <a:schemeClr val="bg1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Uniwersytet Przyrodniczy we Wrocławiu">
  <a:themeElements>
    <a:clrScheme name="UP 2">
      <a:dk1>
        <a:srgbClr val="737373"/>
      </a:dk1>
      <a:lt1>
        <a:srgbClr val="FFFFFF"/>
      </a:lt1>
      <a:dk2>
        <a:srgbClr val="737373"/>
      </a:dk2>
      <a:lt2>
        <a:srgbClr val="FFFFFF"/>
      </a:lt2>
      <a:accent1>
        <a:srgbClr val="782834"/>
      </a:accent1>
      <a:accent2>
        <a:srgbClr val="7F4D4D"/>
      </a:accent2>
      <a:accent3>
        <a:srgbClr val="B69090"/>
      </a:accent3>
      <a:accent4>
        <a:srgbClr val="CDB3B3"/>
      </a:accent4>
      <a:accent5>
        <a:srgbClr val="633737"/>
      </a:accent5>
      <a:accent6>
        <a:srgbClr val="737373"/>
      </a:accent6>
      <a:hlink>
        <a:srgbClr val="1F497D"/>
      </a:hlink>
      <a:folHlink>
        <a:srgbClr val="17365D"/>
      </a:folHlink>
    </a:clrScheme>
    <a:fontScheme name="Niestandardowy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00538E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150000"/>
          </a:lnSpc>
          <a:buFont typeface="Arial" pitchFamily="34" charset="0"/>
          <a:buNone/>
          <a:defRPr sz="1200" dirty="0" err="1" smtClean="0">
            <a:solidFill>
              <a:schemeClr val="bg1">
                <a:lumMod val="50000"/>
              </a:schemeClr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Uniwersytet Przyrodniczy we Wrocławiu">
  <a:themeElements>
    <a:clrScheme name="UP 2">
      <a:dk1>
        <a:srgbClr val="737373"/>
      </a:dk1>
      <a:lt1>
        <a:srgbClr val="FFFFFF"/>
      </a:lt1>
      <a:dk2>
        <a:srgbClr val="737373"/>
      </a:dk2>
      <a:lt2>
        <a:srgbClr val="FFFFFF"/>
      </a:lt2>
      <a:accent1>
        <a:srgbClr val="782834"/>
      </a:accent1>
      <a:accent2>
        <a:srgbClr val="7F4D4D"/>
      </a:accent2>
      <a:accent3>
        <a:srgbClr val="B69090"/>
      </a:accent3>
      <a:accent4>
        <a:srgbClr val="CDB3B3"/>
      </a:accent4>
      <a:accent5>
        <a:srgbClr val="633737"/>
      </a:accent5>
      <a:accent6>
        <a:srgbClr val="737373"/>
      </a:accent6>
      <a:hlink>
        <a:srgbClr val="1F497D"/>
      </a:hlink>
      <a:folHlink>
        <a:srgbClr val="17365D"/>
      </a:folHlink>
    </a:clrScheme>
    <a:fontScheme name="Niestandardowy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00538E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150000"/>
          </a:lnSpc>
          <a:buFont typeface="Arial" pitchFamily="34" charset="0"/>
          <a:buNone/>
          <a:defRPr sz="1200" dirty="0" err="1" smtClean="0">
            <a:solidFill>
              <a:schemeClr val="bg1">
                <a:lumMod val="50000"/>
              </a:schemeClr>
            </a:solidFill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2_Uniwersytet Przyrodniczy we Wrocławiu">
  <a:themeElements>
    <a:clrScheme name="UP 2">
      <a:dk1>
        <a:srgbClr val="737373"/>
      </a:dk1>
      <a:lt1>
        <a:srgbClr val="FFFFFF"/>
      </a:lt1>
      <a:dk2>
        <a:srgbClr val="737373"/>
      </a:dk2>
      <a:lt2>
        <a:srgbClr val="FFFFFF"/>
      </a:lt2>
      <a:accent1>
        <a:srgbClr val="782834"/>
      </a:accent1>
      <a:accent2>
        <a:srgbClr val="7F4D4D"/>
      </a:accent2>
      <a:accent3>
        <a:srgbClr val="B69090"/>
      </a:accent3>
      <a:accent4>
        <a:srgbClr val="CDB3B3"/>
      </a:accent4>
      <a:accent5>
        <a:srgbClr val="633737"/>
      </a:accent5>
      <a:accent6>
        <a:srgbClr val="737373"/>
      </a:accent6>
      <a:hlink>
        <a:srgbClr val="1F497D"/>
      </a:hlink>
      <a:folHlink>
        <a:srgbClr val="17365D"/>
      </a:folHlink>
    </a:clrScheme>
    <a:fontScheme name="Niestandardowy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00538E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150000"/>
          </a:lnSpc>
          <a:buFont typeface="Arial" pitchFamily="34" charset="0"/>
          <a:buNone/>
          <a:defRPr sz="1200" dirty="0" err="1" smtClean="0">
            <a:solidFill>
              <a:schemeClr val="bg1">
                <a:lumMod val="50000"/>
              </a:schemeClr>
            </a:solidFill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Wielkomiejski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ielkomiejsk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368</TotalTime>
  <Words>917</Words>
  <Application>Microsoft Office PowerPoint</Application>
  <PresentationFormat>Pokaz na ekranie (4:3)</PresentationFormat>
  <Paragraphs>70</Paragraphs>
  <Slides>24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5</vt:i4>
      </vt:variant>
      <vt:variant>
        <vt:lpstr>Tytuły slajdów</vt:lpstr>
      </vt:variant>
      <vt:variant>
        <vt:i4>24</vt:i4>
      </vt:variant>
    </vt:vector>
  </HeadingPairs>
  <TitlesOfParts>
    <vt:vector size="29" baseType="lpstr">
      <vt:lpstr>Default Theme</vt:lpstr>
      <vt:lpstr>Uniwersytet Przyrodniczy we Wrocławiu</vt:lpstr>
      <vt:lpstr>1_Uniwersytet Przyrodniczy we Wrocławiu</vt:lpstr>
      <vt:lpstr>2_Uniwersytet Przyrodniczy we Wrocławiu</vt:lpstr>
      <vt:lpstr>Wielkomiejski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Wersja ogólna derywacyjnej koncepcji wykładni</vt:lpstr>
      <vt:lpstr>Wersja szczególna derywacyjnej koncepcji wykładni</vt:lpstr>
      <vt:lpstr>Pierwsza faza wersji szczególnej derywacyjnej koncepcji wykładni </vt:lpstr>
      <vt:lpstr>Druga faza wersji szczególnej derywacyjnej koncepcji wykładni </vt:lpstr>
      <vt:lpstr>Dynamiczna ideologia wykładni</vt:lpstr>
      <vt:lpstr>Statyczna ideologia wykładni</vt:lpstr>
      <vt:lpstr>Wnioskowanie logiczne</vt:lpstr>
      <vt:lpstr>Wnioskowanie instrumentalne</vt:lpstr>
      <vt:lpstr>Wnioskowanie aksjologiczne</vt:lpstr>
      <vt:lpstr>Argumentum a fortiori</vt:lpstr>
      <vt:lpstr>Argumentum a maiori ad minus</vt:lpstr>
      <vt:lpstr>Argumentum a minori ad maius</vt:lpstr>
      <vt:lpstr>Argumentum a simili</vt:lpstr>
      <vt:lpstr>Analogia legis</vt:lpstr>
      <vt:lpstr>Analogia iuris</vt:lpstr>
      <vt:lpstr>Argumentum a contrario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PD</dc:creator>
  <cp:lastModifiedBy>PD</cp:lastModifiedBy>
  <cp:revision>60</cp:revision>
  <dcterms:created xsi:type="dcterms:W3CDTF">2016-07-09T11:11:47Z</dcterms:created>
  <dcterms:modified xsi:type="dcterms:W3CDTF">2016-11-11T12:45:14Z</dcterms:modified>
</cp:coreProperties>
</file>